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;p2"/>
          <p:cNvSpPr/>
          <p:nvPr/>
        </p:nvSpPr>
        <p:spPr>
          <a:xfrm flipH="1">
            <a:off x="-688" y="0"/>
            <a:ext cx="4575601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468925" y="2387250"/>
            <a:ext cx="3636601" cy="225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3000">
                <a:solidFill>
                  <a:srgbClr val="F670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Google Shape;12;p2"/>
          <p:cNvSpPr/>
          <p:nvPr/>
        </p:nvSpPr>
        <p:spPr>
          <a:xfrm>
            <a:off x="4574899" y="-150"/>
            <a:ext cx="185401" cy="5143501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4419600" y="4599637"/>
            <a:ext cx="2133600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CCC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4;p3"/>
          <p:cNvSpPr/>
          <p:nvPr/>
        </p:nvSpPr>
        <p:spPr>
          <a:xfrm flipH="1">
            <a:off x="-7125" y="0"/>
            <a:ext cx="2592601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" name="Google Shape;15;p3"/>
          <p:cNvSpPr/>
          <p:nvPr/>
        </p:nvSpPr>
        <p:spPr>
          <a:xfrm>
            <a:off x="2585478" y="0"/>
            <a:ext cx="113101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277099" y="284199"/>
            <a:ext cx="2024102" cy="36780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>
                <a:solidFill>
                  <a:srgbClr val="F670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277099" y="3983049"/>
            <a:ext cx="2024102" cy="784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7500" indent="-177800">
              <a:spcBef>
                <a:spcPts val="0"/>
              </a:spcBef>
              <a:buClrTx/>
              <a:buSzTx/>
              <a:buFontTx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317500" indent="279400">
              <a:spcBef>
                <a:spcPts val="0"/>
              </a:spcBef>
              <a:buClrTx/>
              <a:buSzTx/>
              <a:buFontTx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317500" indent="736600">
              <a:spcBef>
                <a:spcPts val="0"/>
              </a:spcBef>
              <a:buClrTx/>
              <a:buSzTx/>
              <a:buFontTx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317500" indent="1193800">
              <a:spcBef>
                <a:spcPts val="0"/>
              </a:spcBef>
              <a:buClrTx/>
              <a:buSzTx/>
              <a:buFontTx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317500" indent="1651000">
              <a:spcBef>
                <a:spcPts val="0"/>
              </a:spcBef>
              <a:buClrTx/>
              <a:buSzTx/>
              <a:buFontTx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0;p4"/>
          <p:cNvSpPr/>
          <p:nvPr/>
        </p:nvSpPr>
        <p:spPr>
          <a:xfrm flipH="1">
            <a:off x="4568411" y="0"/>
            <a:ext cx="4575602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646550" y="1989500"/>
            <a:ext cx="3246901" cy="2126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7500" indent="-177800">
              <a:spcBef>
                <a:spcPts val="0"/>
              </a:spcBef>
              <a:buClrTx/>
              <a:buSzTx/>
              <a:buFontTx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317500" indent="279400">
              <a:spcBef>
                <a:spcPts val="0"/>
              </a:spcBef>
              <a:buClrTx/>
              <a:buSzTx/>
              <a:buFontTx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317500" indent="736600">
              <a:spcBef>
                <a:spcPts val="0"/>
              </a:spcBef>
              <a:buClrTx/>
              <a:buSzTx/>
              <a:buFontTx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317500" indent="1193800">
              <a:spcBef>
                <a:spcPts val="0"/>
              </a:spcBef>
              <a:buClrTx/>
              <a:buSzTx/>
              <a:buFontTx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317500" indent="1651000">
              <a:spcBef>
                <a:spcPts val="0"/>
              </a:spcBef>
              <a:buClrTx/>
              <a:buSzTx/>
              <a:buFontTx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CCC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" name="Google Shape;23;p4"/>
          <p:cNvSpPr/>
          <p:nvPr/>
        </p:nvSpPr>
        <p:spPr>
          <a:xfrm flipH="1">
            <a:off x="4455300" y="0"/>
            <a:ext cx="113101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" name="Google Shape;24;p4"/>
          <p:cNvSpPr txBox="1"/>
          <p:nvPr>
            <p:ph type="body" sz="half" idx="21"/>
          </p:nvPr>
        </p:nvSpPr>
        <p:spPr>
          <a:xfrm>
            <a:off x="5130224" y="1015999"/>
            <a:ext cx="3470701" cy="3099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42900">
              <a:spcBef>
                <a:spcPts val="0"/>
              </a:spcBef>
              <a:buClr>
                <a:srgbClr val="F67031"/>
              </a:buClr>
              <a:buSzPts val="1800"/>
              <a:buFontTx/>
              <a:buAutoNum type="arabicPeriod" startAt="1"/>
              <a:defRPr sz="1800"/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646572" y="1016000"/>
            <a:ext cx="3246902" cy="973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7;p5"/>
          <p:cNvSpPr/>
          <p:nvPr/>
        </p:nvSpPr>
        <p:spPr>
          <a:xfrm flipH="1" rot="5400000">
            <a:off x="4518950" y="-3360876"/>
            <a:ext cx="113101" cy="9151202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5" name="Google Shape;28;p5"/>
          <p:cNvSpPr/>
          <p:nvPr/>
        </p:nvSpPr>
        <p:spPr>
          <a:xfrm>
            <a:off x="-7126" y="1271274"/>
            <a:ext cx="9151202" cy="38721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6" name="Body Level One…"/>
          <p:cNvSpPr txBox="1"/>
          <p:nvPr>
            <p:ph type="body" sz="half" idx="1"/>
          </p:nvPr>
        </p:nvSpPr>
        <p:spPr>
          <a:xfrm>
            <a:off x="1847275" y="1704600"/>
            <a:ext cx="5449500" cy="2714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81000" algn="ctr">
              <a:buSzPts val="24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algn="ctr">
              <a:buSzPts val="24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algn="ctr">
              <a:buSzPts val="24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algn="ctr">
              <a:buSzPts val="24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algn="ctr">
              <a:buSzPts val="2400"/>
              <a:buFont typeface="Georgia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Google Shape;30;p5"/>
          <p:cNvSpPr txBox="1"/>
          <p:nvPr/>
        </p:nvSpPr>
        <p:spPr>
          <a:xfrm>
            <a:off x="3593400" y="227724"/>
            <a:ext cx="1957200" cy="1275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CCC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60;p10"/>
          <p:cNvSpPr/>
          <p:nvPr/>
        </p:nvSpPr>
        <p:spPr>
          <a:xfrm flipH="1">
            <a:off x="-688" y="0"/>
            <a:ext cx="4575601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6" name="Google Shape;61;p10"/>
          <p:cNvSpPr/>
          <p:nvPr/>
        </p:nvSpPr>
        <p:spPr>
          <a:xfrm>
            <a:off x="4574902" y="0"/>
            <a:ext cx="113101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511424" y="575499"/>
            <a:ext cx="3517202" cy="9735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>
                <a:solidFill>
                  <a:srgbClr val="F670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511424" y="1598600"/>
            <a:ext cx="3517202" cy="2957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SzPts val="1200"/>
              <a:defRPr sz="1200"/>
            </a:lvl1pPr>
            <a:lvl2pPr indent="-304800">
              <a:buSzPts val="1200"/>
              <a:defRPr sz="1200"/>
            </a:lvl2pPr>
            <a:lvl3pPr indent="-304800">
              <a:buSzPts val="1200"/>
              <a:defRPr sz="1200"/>
            </a:lvl3pPr>
            <a:lvl4pPr indent="-304800">
              <a:buSzPts val="1200"/>
              <a:defRPr sz="1200"/>
            </a:lvl4pPr>
            <a:lvl5pPr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1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" name="Google Shape;67;p11"/>
          <p:cNvSpPr/>
          <p:nvPr/>
        </p:nvSpPr>
        <p:spPr>
          <a:xfrm>
            <a:off x="2585474" y="0"/>
            <a:ext cx="65586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xfrm>
            <a:off x="234450" y="575499"/>
            <a:ext cx="2046301" cy="3981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3062199" y="575499"/>
            <a:ext cx="2730001" cy="3981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8450">
              <a:buSzPts val="1100"/>
              <a:defRPr sz="1100"/>
            </a:lvl1pPr>
            <a:lvl2pPr indent="-298450">
              <a:buSzPts val="1100"/>
              <a:defRPr sz="1100"/>
            </a:lvl2pPr>
            <a:lvl3pPr indent="-298450">
              <a:buSzPts val="1100"/>
              <a:defRPr sz="1100"/>
            </a:lvl3pPr>
            <a:lvl4pPr indent="-298450">
              <a:buSzPts val="1100"/>
              <a:defRPr sz="1100"/>
            </a:lvl4pPr>
            <a:lvl5pPr indent="-298450"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Google Shape;70;p11"/>
          <p:cNvSpPr txBox="1"/>
          <p:nvPr>
            <p:ph type="body" sz="half" idx="21"/>
          </p:nvPr>
        </p:nvSpPr>
        <p:spPr>
          <a:xfrm>
            <a:off x="5956701" y="575499"/>
            <a:ext cx="2730001" cy="3981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298450">
              <a:buSzPts val="1100"/>
              <a:defRPr sz="1100"/>
            </a:pP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CCC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81;p13"/>
          <p:cNvSpPr/>
          <p:nvPr/>
        </p:nvSpPr>
        <p:spPr>
          <a:xfrm flipH="1">
            <a:off x="2472375" y="0"/>
            <a:ext cx="113101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9" name="Google Shape;82;p13"/>
          <p:cNvSpPr/>
          <p:nvPr/>
        </p:nvSpPr>
        <p:spPr>
          <a:xfrm>
            <a:off x="2585474" y="0"/>
            <a:ext cx="65586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xfrm>
            <a:off x="234450" y="575499"/>
            <a:ext cx="2046301" cy="3981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CCCC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6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Nunito Sans"/>
          <a:ea typeface="Nunito Sans"/>
          <a:cs typeface="Nunito Sans"/>
          <a:sym typeface="Nunito San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Nunito Sans"/>
          <a:ea typeface="Nunito Sans"/>
          <a:cs typeface="Nunito Sans"/>
          <a:sym typeface="Nunito San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Nunito Sans"/>
          <a:ea typeface="Nunito Sans"/>
          <a:cs typeface="Nunito Sans"/>
          <a:sym typeface="Nunito San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Nunito Sans"/>
          <a:ea typeface="Nunito Sans"/>
          <a:cs typeface="Nunito Sans"/>
          <a:sym typeface="Nunito San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Nunito Sans"/>
          <a:ea typeface="Nunito Sans"/>
          <a:cs typeface="Nunito Sans"/>
          <a:sym typeface="Nunito San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Nunito Sans"/>
          <a:ea typeface="Nunito Sans"/>
          <a:cs typeface="Nunito Sans"/>
          <a:sym typeface="Nunito San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Nunito Sans"/>
          <a:ea typeface="Nunito Sans"/>
          <a:cs typeface="Nunito Sans"/>
          <a:sym typeface="Nunito San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Nunito Sans"/>
          <a:ea typeface="Nunito Sans"/>
          <a:cs typeface="Nunito Sans"/>
          <a:sym typeface="Nunito San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FFFFFF"/>
          </a:solidFill>
          <a:uFillTx/>
          <a:latin typeface="Nunito Sans"/>
          <a:ea typeface="Nunito Sans"/>
          <a:cs typeface="Nunito Sans"/>
          <a:sym typeface="Nunito Sans"/>
        </a:defRPr>
      </a:lvl9pPr>
    </p:titleStyle>
    <p:bodyStyle>
      <a:lvl1pPr marL="457200" marR="0" indent="-317500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CCCCCC"/>
        </a:buClr>
        <a:buSzPts val="1400"/>
        <a:buFont typeface="Helvetica"/>
        <a:buChar char="▪"/>
        <a:tabLst/>
        <a:defRPr b="0" baseline="0" cap="none" i="0" spc="0" strike="noStrike" sz="1400" u="none">
          <a:solidFill>
            <a:srgbClr val="666666"/>
          </a:solidFill>
          <a:uFillTx/>
          <a:latin typeface="Nunito Sans"/>
          <a:ea typeface="Nunito Sans"/>
          <a:cs typeface="Nunito Sans"/>
          <a:sym typeface="Nunito Sans"/>
        </a:defRPr>
      </a:lvl1pPr>
      <a:lvl2pPr marL="914400" marR="0" indent="-317500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CCCCCC"/>
        </a:buClr>
        <a:buSzPts val="1400"/>
        <a:buFont typeface="Helvetica"/>
        <a:buChar char="-"/>
        <a:tabLst/>
        <a:defRPr b="0" baseline="0" cap="none" i="0" spc="0" strike="noStrike" sz="1400" u="none">
          <a:solidFill>
            <a:srgbClr val="666666"/>
          </a:solidFill>
          <a:uFillTx/>
          <a:latin typeface="Nunito Sans"/>
          <a:ea typeface="Nunito Sans"/>
          <a:cs typeface="Nunito Sans"/>
          <a:sym typeface="Nunito Sans"/>
        </a:defRPr>
      </a:lvl2pPr>
      <a:lvl3pPr marL="1371600" marR="0" indent="-317500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CCCCCC"/>
        </a:buClr>
        <a:buSzPts val="1400"/>
        <a:buFont typeface="Helvetica"/>
        <a:buChar char="-"/>
        <a:tabLst/>
        <a:defRPr b="0" baseline="0" cap="none" i="0" spc="0" strike="noStrike" sz="1400" u="none">
          <a:solidFill>
            <a:srgbClr val="666666"/>
          </a:solidFill>
          <a:uFillTx/>
          <a:latin typeface="Nunito Sans"/>
          <a:ea typeface="Nunito Sans"/>
          <a:cs typeface="Nunito Sans"/>
          <a:sym typeface="Nunito Sans"/>
        </a:defRPr>
      </a:lvl3pPr>
      <a:lvl4pPr marL="1828800" marR="0" indent="-317500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CCCCCC"/>
        </a:buClr>
        <a:buSzPts val="1400"/>
        <a:buFont typeface="Helvetica"/>
        <a:buChar char="-"/>
        <a:tabLst/>
        <a:defRPr b="0" baseline="0" cap="none" i="0" spc="0" strike="noStrike" sz="1400" u="none">
          <a:solidFill>
            <a:srgbClr val="666666"/>
          </a:solidFill>
          <a:uFillTx/>
          <a:latin typeface="Nunito Sans"/>
          <a:ea typeface="Nunito Sans"/>
          <a:cs typeface="Nunito Sans"/>
          <a:sym typeface="Nunito Sans"/>
        </a:defRPr>
      </a:lvl4pPr>
      <a:lvl5pPr marL="2286000" marR="0" indent="-317500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CCCCCC"/>
        </a:buClr>
        <a:buSzPts val="1400"/>
        <a:buFont typeface="Helvetica"/>
        <a:buChar char="-"/>
        <a:tabLst/>
        <a:defRPr b="0" baseline="0" cap="none" i="0" spc="0" strike="noStrike" sz="1400" u="none">
          <a:solidFill>
            <a:srgbClr val="666666"/>
          </a:solidFill>
          <a:uFillTx/>
          <a:latin typeface="Nunito Sans"/>
          <a:ea typeface="Nunito Sans"/>
          <a:cs typeface="Nunito Sans"/>
          <a:sym typeface="Nunito Sans"/>
        </a:defRPr>
      </a:lvl5pPr>
      <a:lvl6pPr marL="2743200" marR="0" indent="-317500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CCCCCC"/>
        </a:buClr>
        <a:buSzPts val="1400"/>
        <a:buFont typeface="Helvetica"/>
        <a:buChar char="-"/>
        <a:tabLst/>
        <a:defRPr b="0" baseline="0" cap="none" i="0" spc="0" strike="noStrike" sz="1400" u="none">
          <a:solidFill>
            <a:srgbClr val="666666"/>
          </a:solidFill>
          <a:uFillTx/>
          <a:latin typeface="Nunito Sans"/>
          <a:ea typeface="Nunito Sans"/>
          <a:cs typeface="Nunito Sans"/>
          <a:sym typeface="Nunito Sans"/>
        </a:defRPr>
      </a:lvl6pPr>
      <a:lvl7pPr marL="3200400" marR="0" indent="-317500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CCCCCC"/>
        </a:buClr>
        <a:buSzPts val="1400"/>
        <a:buFont typeface="Helvetica"/>
        <a:buChar char="-"/>
        <a:tabLst/>
        <a:defRPr b="0" baseline="0" cap="none" i="0" spc="0" strike="noStrike" sz="1400" u="none">
          <a:solidFill>
            <a:srgbClr val="666666"/>
          </a:solidFill>
          <a:uFillTx/>
          <a:latin typeface="Nunito Sans"/>
          <a:ea typeface="Nunito Sans"/>
          <a:cs typeface="Nunito Sans"/>
          <a:sym typeface="Nunito Sans"/>
        </a:defRPr>
      </a:lvl7pPr>
      <a:lvl8pPr marL="3657600" marR="0" indent="-317500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CCCCCC"/>
        </a:buClr>
        <a:buSzPts val="1400"/>
        <a:buFont typeface="Helvetica"/>
        <a:buChar char="-"/>
        <a:tabLst/>
        <a:defRPr b="0" baseline="0" cap="none" i="0" spc="0" strike="noStrike" sz="1400" u="none">
          <a:solidFill>
            <a:srgbClr val="666666"/>
          </a:solidFill>
          <a:uFillTx/>
          <a:latin typeface="Nunito Sans"/>
          <a:ea typeface="Nunito Sans"/>
          <a:cs typeface="Nunito Sans"/>
          <a:sym typeface="Nunito Sans"/>
        </a:defRPr>
      </a:lvl8pPr>
      <a:lvl9pPr marL="4114800" marR="0" indent="-317500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CCCCCC"/>
        </a:buClr>
        <a:buSzPts val="1400"/>
        <a:buFont typeface="Helvetica"/>
        <a:buChar char="-"/>
        <a:tabLst/>
        <a:defRPr b="0" baseline="0" cap="none" i="0" spc="0" strike="noStrike" sz="1400" u="none">
          <a:solidFill>
            <a:srgbClr val="666666"/>
          </a:solidFill>
          <a:uFillTx/>
          <a:latin typeface="Nunito Sans"/>
          <a:ea typeface="Nunito Sans"/>
          <a:cs typeface="Nunito Sans"/>
          <a:sym typeface="Nunito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 Sans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 Sans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 Sans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 Sans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 Sans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 Sans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 Sans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 Sans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Nunito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3" Type="http://schemas.openxmlformats.org/officeDocument/2006/relationships/image" Target="../media/image8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7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1;p15"/>
          <p:cNvSpPr txBox="1"/>
          <p:nvPr>
            <p:ph type="title"/>
          </p:nvPr>
        </p:nvSpPr>
        <p:spPr>
          <a:xfrm>
            <a:off x="468924" y="2387249"/>
            <a:ext cx="3636602" cy="2350404"/>
          </a:xfrm>
          <a:prstGeom prst="rect">
            <a:avLst/>
          </a:prstGeom>
        </p:spPr>
        <p:txBody>
          <a:bodyPr/>
          <a:lstStyle/>
          <a:p>
            <a:pPr defTabSz="859536">
              <a:defRPr sz="2820"/>
            </a:pPr>
            <a:r>
              <a:t>HOTEL DATABASE MANAGEMENT SYSTEM</a:t>
            </a:r>
            <a:br/>
            <a:br/>
          </a:p>
        </p:txBody>
      </p:sp>
      <p:grpSp>
        <p:nvGrpSpPr>
          <p:cNvPr id="105" name="Google Shape;92;p15"/>
          <p:cNvGrpSpPr/>
          <p:nvPr/>
        </p:nvGrpSpPr>
        <p:grpSpPr>
          <a:xfrm>
            <a:off x="572784" y="1899296"/>
            <a:ext cx="549231" cy="487918"/>
            <a:chOff x="32" y="32"/>
            <a:chExt cx="549229" cy="487916"/>
          </a:xfrm>
        </p:grpSpPr>
        <p:sp>
          <p:nvSpPr>
            <p:cNvPr id="98" name="Google Shape;93;p15"/>
            <p:cNvSpPr/>
            <p:nvPr/>
          </p:nvSpPr>
          <p:spPr>
            <a:xfrm>
              <a:off x="32" y="32649"/>
              <a:ext cx="549231" cy="348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74" y="0"/>
                  </a:moveTo>
                  <a:lnTo>
                    <a:pt x="500" y="0"/>
                  </a:lnTo>
                  <a:lnTo>
                    <a:pt x="375" y="51"/>
                  </a:lnTo>
                  <a:lnTo>
                    <a:pt x="251" y="148"/>
                  </a:lnTo>
                  <a:lnTo>
                    <a:pt x="157" y="296"/>
                  </a:lnTo>
                  <a:lnTo>
                    <a:pt x="31" y="591"/>
                  </a:lnTo>
                  <a:lnTo>
                    <a:pt x="0" y="790"/>
                  </a:lnTo>
                  <a:lnTo>
                    <a:pt x="0" y="20810"/>
                  </a:lnTo>
                  <a:lnTo>
                    <a:pt x="31" y="21007"/>
                  </a:lnTo>
                  <a:lnTo>
                    <a:pt x="94" y="21155"/>
                  </a:lnTo>
                  <a:lnTo>
                    <a:pt x="157" y="21304"/>
                  </a:lnTo>
                  <a:lnTo>
                    <a:pt x="251" y="21402"/>
                  </a:lnTo>
                  <a:lnTo>
                    <a:pt x="375" y="21501"/>
                  </a:lnTo>
                  <a:lnTo>
                    <a:pt x="500" y="21549"/>
                  </a:lnTo>
                  <a:lnTo>
                    <a:pt x="626" y="21600"/>
                  </a:lnTo>
                  <a:lnTo>
                    <a:pt x="20974" y="21600"/>
                  </a:lnTo>
                  <a:lnTo>
                    <a:pt x="21099" y="21549"/>
                  </a:lnTo>
                  <a:lnTo>
                    <a:pt x="21223" y="21501"/>
                  </a:lnTo>
                  <a:lnTo>
                    <a:pt x="21349" y="21402"/>
                  </a:lnTo>
                  <a:lnTo>
                    <a:pt x="21443" y="21304"/>
                  </a:lnTo>
                  <a:lnTo>
                    <a:pt x="21506" y="21155"/>
                  </a:lnTo>
                  <a:lnTo>
                    <a:pt x="21568" y="21007"/>
                  </a:lnTo>
                  <a:lnTo>
                    <a:pt x="21600" y="20810"/>
                  </a:lnTo>
                  <a:lnTo>
                    <a:pt x="21600" y="790"/>
                  </a:lnTo>
                  <a:lnTo>
                    <a:pt x="21568" y="591"/>
                  </a:lnTo>
                  <a:lnTo>
                    <a:pt x="21506" y="443"/>
                  </a:lnTo>
                  <a:lnTo>
                    <a:pt x="21443" y="296"/>
                  </a:lnTo>
                  <a:lnTo>
                    <a:pt x="21349" y="148"/>
                  </a:lnTo>
                  <a:lnTo>
                    <a:pt x="21223" y="51"/>
                  </a:lnTo>
                  <a:lnTo>
                    <a:pt x="21099" y="0"/>
                  </a:lnTo>
                  <a:lnTo>
                    <a:pt x="20974" y="0"/>
                  </a:lnTo>
                  <a:close/>
                </a:path>
              </a:pathLst>
            </a:custGeom>
            <a:noFill/>
            <a:ln w="12175" cap="rnd">
              <a:solidFill>
                <a:srgbClr val="CCCCC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" name="Google Shape;94;p15"/>
            <p:cNvSpPr/>
            <p:nvPr/>
          </p:nvSpPr>
          <p:spPr>
            <a:xfrm>
              <a:off x="258714" y="32"/>
              <a:ext cx="31834" cy="32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8419"/>
                  </a:lnTo>
                  <a:lnTo>
                    <a:pt x="20536" y="6320"/>
                  </a:lnTo>
                  <a:lnTo>
                    <a:pt x="19981" y="4740"/>
                  </a:lnTo>
                  <a:lnTo>
                    <a:pt x="16743" y="1580"/>
                  </a:lnTo>
                  <a:lnTo>
                    <a:pt x="15124" y="1039"/>
                  </a:lnTo>
                  <a:lnTo>
                    <a:pt x="12973" y="0"/>
                  </a:lnTo>
                  <a:lnTo>
                    <a:pt x="8649" y="0"/>
                  </a:lnTo>
                  <a:lnTo>
                    <a:pt x="6476" y="1039"/>
                  </a:lnTo>
                  <a:lnTo>
                    <a:pt x="4857" y="1580"/>
                  </a:lnTo>
                  <a:lnTo>
                    <a:pt x="1619" y="4740"/>
                  </a:lnTo>
                  <a:lnTo>
                    <a:pt x="1087" y="6320"/>
                  </a:lnTo>
                  <a:lnTo>
                    <a:pt x="0" y="8419"/>
                  </a:lnTo>
                  <a:lnTo>
                    <a:pt x="0" y="21600"/>
                  </a:lnTo>
                </a:path>
              </a:pathLst>
            </a:custGeom>
            <a:noFill/>
            <a:ln w="12175" cap="rnd">
              <a:solidFill>
                <a:srgbClr val="CCCCC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0" name="Google Shape;95;p15"/>
            <p:cNvSpPr/>
            <p:nvPr/>
          </p:nvSpPr>
          <p:spPr>
            <a:xfrm>
              <a:off x="85987" y="381306"/>
              <a:ext cx="79616" cy="10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82" y="0"/>
                  </a:moveTo>
                  <a:lnTo>
                    <a:pt x="434" y="16927"/>
                  </a:lnTo>
                  <a:lnTo>
                    <a:pt x="213" y="17410"/>
                  </a:lnTo>
                  <a:lnTo>
                    <a:pt x="0" y="18052"/>
                  </a:lnTo>
                  <a:lnTo>
                    <a:pt x="0" y="18701"/>
                  </a:lnTo>
                  <a:lnTo>
                    <a:pt x="213" y="19343"/>
                  </a:lnTo>
                  <a:lnTo>
                    <a:pt x="647" y="19826"/>
                  </a:lnTo>
                  <a:lnTo>
                    <a:pt x="1082" y="20475"/>
                  </a:lnTo>
                  <a:lnTo>
                    <a:pt x="1729" y="20792"/>
                  </a:lnTo>
                  <a:lnTo>
                    <a:pt x="2376" y="21276"/>
                  </a:lnTo>
                  <a:lnTo>
                    <a:pt x="3458" y="21441"/>
                  </a:lnTo>
                  <a:lnTo>
                    <a:pt x="4318" y="21600"/>
                  </a:lnTo>
                  <a:lnTo>
                    <a:pt x="5613" y="21441"/>
                  </a:lnTo>
                  <a:lnTo>
                    <a:pt x="6695" y="21117"/>
                  </a:lnTo>
                  <a:lnTo>
                    <a:pt x="7564" y="20475"/>
                  </a:lnTo>
                  <a:lnTo>
                    <a:pt x="8211" y="19826"/>
                  </a:lnTo>
                  <a:lnTo>
                    <a:pt x="21600" y="0"/>
                  </a:lnTo>
                </a:path>
              </a:pathLst>
            </a:custGeom>
            <a:noFill/>
            <a:ln w="12175" cap="rnd">
              <a:solidFill>
                <a:srgbClr val="CCCCC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1" name="Google Shape;96;p15"/>
            <p:cNvSpPr/>
            <p:nvPr/>
          </p:nvSpPr>
          <p:spPr>
            <a:xfrm>
              <a:off x="383692" y="381306"/>
              <a:ext cx="79583" cy="10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3395" y="19826"/>
                  </a:lnTo>
                  <a:lnTo>
                    <a:pt x="14042" y="20475"/>
                  </a:lnTo>
                  <a:lnTo>
                    <a:pt x="14903" y="21117"/>
                  </a:lnTo>
                  <a:lnTo>
                    <a:pt x="15985" y="21441"/>
                  </a:lnTo>
                  <a:lnTo>
                    <a:pt x="17280" y="21600"/>
                  </a:lnTo>
                  <a:lnTo>
                    <a:pt x="18149" y="21441"/>
                  </a:lnTo>
                  <a:lnTo>
                    <a:pt x="19223" y="21276"/>
                  </a:lnTo>
                  <a:lnTo>
                    <a:pt x="19870" y="20792"/>
                  </a:lnTo>
                  <a:lnTo>
                    <a:pt x="20527" y="20475"/>
                  </a:lnTo>
                  <a:lnTo>
                    <a:pt x="20952" y="19826"/>
                  </a:lnTo>
                  <a:lnTo>
                    <a:pt x="21387" y="19343"/>
                  </a:lnTo>
                  <a:lnTo>
                    <a:pt x="21600" y="18701"/>
                  </a:lnTo>
                  <a:lnTo>
                    <a:pt x="21600" y="18052"/>
                  </a:lnTo>
                  <a:lnTo>
                    <a:pt x="21387" y="17410"/>
                  </a:lnTo>
                  <a:lnTo>
                    <a:pt x="21174" y="16927"/>
                  </a:lnTo>
                  <a:lnTo>
                    <a:pt x="9722" y="0"/>
                  </a:lnTo>
                </a:path>
              </a:pathLst>
            </a:custGeom>
            <a:noFill/>
            <a:ln w="12175" cap="rnd">
              <a:solidFill>
                <a:srgbClr val="CCCCC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2" name="Google Shape;97;p15"/>
            <p:cNvSpPr/>
            <p:nvPr/>
          </p:nvSpPr>
          <p:spPr>
            <a:xfrm>
              <a:off x="31865" y="64482"/>
              <a:ext cx="485532" cy="284959"/>
            </a:xfrm>
            <a:prstGeom prst="rect">
              <a:avLst/>
            </a:prstGeom>
            <a:noFill/>
            <a:ln w="12175" cap="rnd">
              <a:solidFill>
                <a:srgbClr val="CCCCC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" name="Google Shape;98;p15"/>
            <p:cNvSpPr/>
            <p:nvPr/>
          </p:nvSpPr>
          <p:spPr>
            <a:xfrm>
              <a:off x="114650" y="134553"/>
              <a:ext cx="300876" cy="151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2229" y="18645"/>
                  </a:lnTo>
                  <a:lnTo>
                    <a:pt x="12058" y="18874"/>
                  </a:lnTo>
                  <a:lnTo>
                    <a:pt x="11886" y="19098"/>
                  </a:lnTo>
                  <a:lnTo>
                    <a:pt x="11656" y="19215"/>
                  </a:lnTo>
                  <a:lnTo>
                    <a:pt x="11429" y="19327"/>
                  </a:lnTo>
                  <a:lnTo>
                    <a:pt x="11199" y="19215"/>
                  </a:lnTo>
                  <a:lnTo>
                    <a:pt x="10971" y="19098"/>
                  </a:lnTo>
                  <a:lnTo>
                    <a:pt x="10800" y="18874"/>
                  </a:lnTo>
                  <a:lnTo>
                    <a:pt x="10629" y="18645"/>
                  </a:lnTo>
                  <a:lnTo>
                    <a:pt x="6056" y="9547"/>
                  </a:lnTo>
                  <a:lnTo>
                    <a:pt x="0" y="21600"/>
                  </a:lnTo>
                </a:path>
              </a:pathLst>
            </a:custGeom>
            <a:noFill/>
            <a:ln w="12175" cap="rnd">
              <a:solidFill>
                <a:srgbClr val="CCCCC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" name="Google Shape;99;p15"/>
            <p:cNvSpPr/>
            <p:nvPr/>
          </p:nvSpPr>
          <p:spPr>
            <a:xfrm>
              <a:off x="333524" y="128180"/>
              <a:ext cx="89976" cy="89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8540" y="0"/>
                  </a:lnTo>
                  <a:lnTo>
                    <a:pt x="19301" y="188"/>
                  </a:lnTo>
                  <a:lnTo>
                    <a:pt x="19874" y="573"/>
                  </a:lnTo>
                  <a:lnTo>
                    <a:pt x="20447" y="1146"/>
                  </a:lnTo>
                  <a:lnTo>
                    <a:pt x="21027" y="1719"/>
                  </a:lnTo>
                  <a:lnTo>
                    <a:pt x="21404" y="2292"/>
                  </a:lnTo>
                  <a:lnTo>
                    <a:pt x="21600" y="3053"/>
                  </a:lnTo>
                  <a:lnTo>
                    <a:pt x="21600" y="21600"/>
                  </a:lnTo>
                </a:path>
              </a:pathLst>
            </a:custGeom>
            <a:noFill/>
            <a:ln w="12175" cap="rnd">
              <a:solidFill>
                <a:srgbClr val="CCCCC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10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31764" t="0" r="0" b="0"/>
          <a:stretch>
            <a:fillRect/>
          </a:stretch>
        </p:blipFill>
        <p:spPr>
          <a:xfrm>
            <a:off x="3876261" y="0"/>
            <a:ext cx="5264559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 Placeholder 1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6" name="Picture 12"/>
          <p:cNvGrpSpPr/>
          <p:nvPr/>
        </p:nvGrpSpPr>
        <p:grpSpPr>
          <a:xfrm>
            <a:off x="1564180" y="344557"/>
            <a:ext cx="5631751" cy="4345495"/>
            <a:chOff x="0" y="0"/>
            <a:chExt cx="5631749" cy="4345494"/>
          </a:xfrm>
        </p:grpSpPr>
        <p:sp>
          <p:nvSpPr>
            <p:cNvPr id="194" name="Shape"/>
            <p:cNvSpPr/>
            <p:nvPr/>
          </p:nvSpPr>
          <p:spPr>
            <a:xfrm>
              <a:off x="0" y="0"/>
              <a:ext cx="5631750" cy="434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641" y="0"/>
                    <a:pt x="1432" y="0"/>
                  </a:cubicBezTo>
                  <a:lnTo>
                    <a:pt x="20168" y="0"/>
                  </a:lnTo>
                  <a:lnTo>
                    <a:pt x="20168" y="0"/>
                  </a:lnTo>
                  <a:cubicBezTo>
                    <a:pt x="2095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0959" y="21600"/>
                    <a:pt x="20168" y="21600"/>
                  </a:cubicBezTo>
                  <a:lnTo>
                    <a:pt x="1432" y="21600"/>
                  </a:lnTo>
                  <a:lnTo>
                    <a:pt x="1432" y="21600"/>
                  </a:lnTo>
                  <a:cubicBezTo>
                    <a:pt x="64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95" name="image11.pdf" descr="image11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1" b="2"/>
            <a:stretch>
              <a:fillRect/>
            </a:stretch>
          </p:blipFill>
          <p:spPr>
            <a:xfrm>
              <a:off x="0" y="0"/>
              <a:ext cx="5631657" cy="4345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2" y="0"/>
                  </a:moveTo>
                  <a:cubicBezTo>
                    <a:pt x="641" y="0"/>
                    <a:pt x="0" y="831"/>
                    <a:pt x="0" y="1856"/>
                  </a:cubicBezTo>
                  <a:lnTo>
                    <a:pt x="0" y="19744"/>
                  </a:lnTo>
                  <a:cubicBezTo>
                    <a:pt x="0" y="20769"/>
                    <a:pt x="641" y="21600"/>
                    <a:pt x="1432" y="21600"/>
                  </a:cubicBezTo>
                  <a:lnTo>
                    <a:pt x="20168" y="21600"/>
                  </a:lnTo>
                  <a:cubicBezTo>
                    <a:pt x="20959" y="21600"/>
                    <a:pt x="21600" y="20769"/>
                    <a:pt x="21600" y="19744"/>
                  </a:cubicBezTo>
                  <a:lnTo>
                    <a:pt x="21600" y="1856"/>
                  </a:lnTo>
                  <a:cubicBezTo>
                    <a:pt x="21600" y="831"/>
                    <a:pt x="20959" y="0"/>
                    <a:pt x="20168" y="0"/>
                  </a:cubicBezTo>
                  <a:lnTo>
                    <a:pt x="1432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Number Placeholder 1"/>
          <p:cNvSpPr txBox="1"/>
          <p:nvPr>
            <p:ph type="sldNum" sz="quarter" idx="2"/>
          </p:nvPr>
        </p:nvSpPr>
        <p:spPr>
          <a:xfrm>
            <a:off x="8778034" y="4779026"/>
            <a:ext cx="327450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1" name="Picture 2"/>
          <p:cNvGrpSpPr/>
          <p:nvPr/>
        </p:nvGrpSpPr>
        <p:grpSpPr>
          <a:xfrm>
            <a:off x="1721942" y="496196"/>
            <a:ext cx="5611696" cy="1810958"/>
            <a:chOff x="0" y="0"/>
            <a:chExt cx="5611695" cy="1810957"/>
          </a:xfrm>
        </p:grpSpPr>
        <p:sp>
          <p:nvSpPr>
            <p:cNvPr id="199" name="Shape"/>
            <p:cNvSpPr/>
            <p:nvPr/>
          </p:nvSpPr>
          <p:spPr>
            <a:xfrm>
              <a:off x="-1" y="0"/>
              <a:ext cx="5611697" cy="181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268" y="0"/>
                    <a:pt x="599" y="0"/>
                  </a:cubicBezTo>
                  <a:lnTo>
                    <a:pt x="21001" y="0"/>
                  </a:lnTo>
                  <a:lnTo>
                    <a:pt x="21001" y="0"/>
                  </a:lnTo>
                  <a:cubicBezTo>
                    <a:pt x="21332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332" y="21600"/>
                    <a:pt x="21001" y="21600"/>
                  </a:cubicBezTo>
                  <a:lnTo>
                    <a:pt x="599" y="21600"/>
                  </a:lnTo>
                  <a:lnTo>
                    <a:pt x="599" y="21600"/>
                  </a:lnTo>
                  <a:cubicBezTo>
                    <a:pt x="268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00" name="image12.pdf" descr="image12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611696" cy="181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9" y="0"/>
                  </a:moveTo>
                  <a:cubicBezTo>
                    <a:pt x="268" y="0"/>
                    <a:pt x="0" y="830"/>
                    <a:pt x="0" y="1856"/>
                  </a:cubicBezTo>
                  <a:lnTo>
                    <a:pt x="0" y="19744"/>
                  </a:lnTo>
                  <a:cubicBezTo>
                    <a:pt x="0" y="20770"/>
                    <a:pt x="268" y="21600"/>
                    <a:pt x="599" y="21600"/>
                  </a:cubicBezTo>
                  <a:lnTo>
                    <a:pt x="21001" y="21600"/>
                  </a:lnTo>
                  <a:cubicBezTo>
                    <a:pt x="21332" y="21600"/>
                    <a:pt x="21600" y="20770"/>
                    <a:pt x="21600" y="19744"/>
                  </a:cubicBezTo>
                  <a:lnTo>
                    <a:pt x="21600" y="1856"/>
                  </a:lnTo>
                  <a:cubicBezTo>
                    <a:pt x="21600" y="830"/>
                    <a:pt x="21332" y="0"/>
                    <a:pt x="21001" y="0"/>
                  </a:cubicBezTo>
                  <a:lnTo>
                    <a:pt x="599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204" name="Picture 3"/>
          <p:cNvGrpSpPr/>
          <p:nvPr/>
        </p:nvGrpSpPr>
        <p:grpSpPr>
          <a:xfrm>
            <a:off x="1783700" y="2582267"/>
            <a:ext cx="5488179" cy="2019798"/>
            <a:chOff x="0" y="0"/>
            <a:chExt cx="5488177" cy="2019797"/>
          </a:xfrm>
        </p:grpSpPr>
        <p:sp>
          <p:nvSpPr>
            <p:cNvPr id="202" name="Shape"/>
            <p:cNvSpPr/>
            <p:nvPr/>
          </p:nvSpPr>
          <p:spPr>
            <a:xfrm>
              <a:off x="-1" y="0"/>
              <a:ext cx="5488179" cy="20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06" y="0"/>
                    <a:pt x="683" y="0"/>
                  </a:cubicBezTo>
                  <a:lnTo>
                    <a:pt x="20917" y="0"/>
                  </a:lnTo>
                  <a:lnTo>
                    <a:pt x="20917" y="0"/>
                  </a:lnTo>
                  <a:cubicBezTo>
                    <a:pt x="21294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94" y="21600"/>
                    <a:pt x="20917" y="21600"/>
                  </a:cubicBezTo>
                  <a:lnTo>
                    <a:pt x="683" y="21600"/>
                  </a:lnTo>
                  <a:lnTo>
                    <a:pt x="683" y="21600"/>
                  </a:lnTo>
                  <a:cubicBezTo>
                    <a:pt x="306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03" name="image13.pdf" descr="image13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3" b="4"/>
            <a:stretch>
              <a:fillRect/>
            </a:stretch>
          </p:blipFill>
          <p:spPr>
            <a:xfrm>
              <a:off x="0" y="0"/>
              <a:ext cx="5487988" cy="2019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3" y="0"/>
                  </a:moveTo>
                  <a:cubicBezTo>
                    <a:pt x="305" y="0"/>
                    <a:pt x="0" y="830"/>
                    <a:pt x="0" y="1855"/>
                  </a:cubicBezTo>
                  <a:lnTo>
                    <a:pt x="0" y="19745"/>
                  </a:lnTo>
                  <a:cubicBezTo>
                    <a:pt x="0" y="20770"/>
                    <a:pt x="305" y="21600"/>
                    <a:pt x="683" y="21600"/>
                  </a:cubicBezTo>
                  <a:lnTo>
                    <a:pt x="20917" y="21600"/>
                  </a:lnTo>
                  <a:cubicBezTo>
                    <a:pt x="21295" y="21600"/>
                    <a:pt x="21600" y="20770"/>
                    <a:pt x="21600" y="19745"/>
                  </a:cubicBezTo>
                  <a:lnTo>
                    <a:pt x="21600" y="1855"/>
                  </a:lnTo>
                  <a:cubicBezTo>
                    <a:pt x="21600" y="830"/>
                    <a:pt x="21295" y="0"/>
                    <a:pt x="20917" y="0"/>
                  </a:cubicBezTo>
                  <a:lnTo>
                    <a:pt x="68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Number Placeholder 1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9" name="Picture 2"/>
          <p:cNvGrpSpPr/>
          <p:nvPr/>
        </p:nvGrpSpPr>
        <p:grpSpPr>
          <a:xfrm>
            <a:off x="1808030" y="2305543"/>
            <a:ext cx="5488178" cy="2205772"/>
            <a:chOff x="0" y="0"/>
            <a:chExt cx="5488177" cy="2205770"/>
          </a:xfrm>
        </p:grpSpPr>
        <p:sp>
          <p:nvSpPr>
            <p:cNvPr id="207" name="Shape"/>
            <p:cNvSpPr/>
            <p:nvPr/>
          </p:nvSpPr>
          <p:spPr>
            <a:xfrm>
              <a:off x="-1" y="-1"/>
              <a:ext cx="5488179" cy="220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34" y="0"/>
                    <a:pt x="746" y="0"/>
                  </a:cubicBezTo>
                  <a:lnTo>
                    <a:pt x="20854" y="0"/>
                  </a:lnTo>
                  <a:lnTo>
                    <a:pt x="20854" y="0"/>
                  </a:lnTo>
                  <a:cubicBezTo>
                    <a:pt x="21266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66" y="21600"/>
                    <a:pt x="20854" y="21600"/>
                  </a:cubicBezTo>
                  <a:lnTo>
                    <a:pt x="746" y="21600"/>
                  </a:lnTo>
                  <a:lnTo>
                    <a:pt x="746" y="21600"/>
                  </a:lnTo>
                  <a:cubicBezTo>
                    <a:pt x="334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08" name="image14.pdf" descr="image14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3" b="0"/>
            <a:stretch>
              <a:fillRect/>
            </a:stretch>
          </p:blipFill>
          <p:spPr>
            <a:xfrm>
              <a:off x="0" y="0"/>
              <a:ext cx="5487988" cy="220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47" y="0"/>
                  </a:moveTo>
                  <a:cubicBezTo>
                    <a:pt x="335" y="0"/>
                    <a:pt x="0" y="832"/>
                    <a:pt x="0" y="1858"/>
                  </a:cubicBezTo>
                  <a:lnTo>
                    <a:pt x="0" y="19742"/>
                  </a:lnTo>
                  <a:cubicBezTo>
                    <a:pt x="0" y="20768"/>
                    <a:pt x="335" y="21600"/>
                    <a:pt x="747" y="21600"/>
                  </a:cubicBezTo>
                  <a:lnTo>
                    <a:pt x="20855" y="21600"/>
                  </a:lnTo>
                  <a:cubicBezTo>
                    <a:pt x="21267" y="21600"/>
                    <a:pt x="21600" y="20768"/>
                    <a:pt x="21600" y="19742"/>
                  </a:cubicBezTo>
                  <a:lnTo>
                    <a:pt x="21600" y="1858"/>
                  </a:lnTo>
                  <a:cubicBezTo>
                    <a:pt x="21600" y="832"/>
                    <a:pt x="21267" y="0"/>
                    <a:pt x="20855" y="0"/>
                  </a:cubicBezTo>
                  <a:lnTo>
                    <a:pt x="74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212" name="Picture 3"/>
          <p:cNvGrpSpPr/>
          <p:nvPr/>
        </p:nvGrpSpPr>
        <p:grpSpPr>
          <a:xfrm>
            <a:off x="1808030" y="335547"/>
            <a:ext cx="5488178" cy="1629556"/>
            <a:chOff x="0" y="0"/>
            <a:chExt cx="5488177" cy="1629555"/>
          </a:xfrm>
        </p:grpSpPr>
        <p:sp>
          <p:nvSpPr>
            <p:cNvPr id="210" name="Shape"/>
            <p:cNvSpPr/>
            <p:nvPr/>
          </p:nvSpPr>
          <p:spPr>
            <a:xfrm>
              <a:off x="-1" y="-1"/>
              <a:ext cx="5488179" cy="1629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247" y="0"/>
                    <a:pt x="551" y="0"/>
                  </a:cubicBezTo>
                  <a:lnTo>
                    <a:pt x="21049" y="0"/>
                  </a:lnTo>
                  <a:lnTo>
                    <a:pt x="21049" y="0"/>
                  </a:lnTo>
                  <a:cubicBezTo>
                    <a:pt x="21353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353" y="21600"/>
                    <a:pt x="21049" y="21600"/>
                  </a:cubicBezTo>
                  <a:lnTo>
                    <a:pt x="551" y="21600"/>
                  </a:lnTo>
                  <a:lnTo>
                    <a:pt x="551" y="21600"/>
                  </a:lnTo>
                  <a:cubicBezTo>
                    <a:pt x="247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11" name="image15.pdf" descr="image15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3" b="0"/>
            <a:stretch>
              <a:fillRect/>
            </a:stretch>
          </p:blipFill>
          <p:spPr>
            <a:xfrm>
              <a:off x="0" y="0"/>
              <a:ext cx="5487988" cy="1629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1" y="0"/>
                  </a:moveTo>
                  <a:cubicBezTo>
                    <a:pt x="247" y="0"/>
                    <a:pt x="0" y="832"/>
                    <a:pt x="0" y="1857"/>
                  </a:cubicBezTo>
                  <a:lnTo>
                    <a:pt x="0" y="19743"/>
                  </a:lnTo>
                  <a:cubicBezTo>
                    <a:pt x="0" y="20768"/>
                    <a:pt x="247" y="21600"/>
                    <a:pt x="551" y="21600"/>
                  </a:cubicBezTo>
                  <a:lnTo>
                    <a:pt x="21050" y="21600"/>
                  </a:lnTo>
                  <a:cubicBezTo>
                    <a:pt x="21355" y="21600"/>
                    <a:pt x="21600" y="20768"/>
                    <a:pt x="21600" y="19743"/>
                  </a:cubicBezTo>
                  <a:lnTo>
                    <a:pt x="21600" y="1857"/>
                  </a:lnTo>
                  <a:cubicBezTo>
                    <a:pt x="21600" y="832"/>
                    <a:pt x="21355" y="0"/>
                    <a:pt x="21050" y="0"/>
                  </a:cubicBezTo>
                  <a:lnTo>
                    <a:pt x="55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lide Number Placeholder 1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7" name="Picture 2"/>
          <p:cNvGrpSpPr/>
          <p:nvPr/>
        </p:nvGrpSpPr>
        <p:grpSpPr>
          <a:xfrm>
            <a:off x="1841162" y="355265"/>
            <a:ext cx="5488179" cy="2100591"/>
            <a:chOff x="0" y="0"/>
            <a:chExt cx="5488177" cy="2100589"/>
          </a:xfrm>
        </p:grpSpPr>
        <p:sp>
          <p:nvSpPr>
            <p:cNvPr id="215" name="Shape"/>
            <p:cNvSpPr/>
            <p:nvPr/>
          </p:nvSpPr>
          <p:spPr>
            <a:xfrm>
              <a:off x="-1" y="-1"/>
              <a:ext cx="5488179" cy="210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8" y="0"/>
                    <a:pt x="710" y="0"/>
                  </a:cubicBezTo>
                  <a:lnTo>
                    <a:pt x="20890" y="0"/>
                  </a:lnTo>
                  <a:lnTo>
                    <a:pt x="20890" y="0"/>
                  </a:lnTo>
                  <a:cubicBezTo>
                    <a:pt x="21282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2" y="21600"/>
                    <a:pt x="20890" y="21600"/>
                  </a:cubicBezTo>
                  <a:lnTo>
                    <a:pt x="710" y="21600"/>
                  </a:lnTo>
                  <a:lnTo>
                    <a:pt x="710" y="21600"/>
                  </a:lnTo>
                  <a:cubicBezTo>
                    <a:pt x="318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16" name="image16.pdf" descr="image16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3" b="0"/>
            <a:stretch>
              <a:fillRect/>
            </a:stretch>
          </p:blipFill>
          <p:spPr>
            <a:xfrm>
              <a:off x="0" y="0"/>
              <a:ext cx="5487988" cy="210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1" y="0"/>
                  </a:moveTo>
                  <a:cubicBezTo>
                    <a:pt x="318" y="0"/>
                    <a:pt x="0" y="832"/>
                    <a:pt x="0" y="1857"/>
                  </a:cubicBezTo>
                  <a:lnTo>
                    <a:pt x="0" y="19743"/>
                  </a:lnTo>
                  <a:cubicBezTo>
                    <a:pt x="0" y="20768"/>
                    <a:pt x="318" y="21600"/>
                    <a:pt x="711" y="21600"/>
                  </a:cubicBezTo>
                  <a:lnTo>
                    <a:pt x="20891" y="21600"/>
                  </a:lnTo>
                  <a:cubicBezTo>
                    <a:pt x="21283" y="21600"/>
                    <a:pt x="21600" y="20768"/>
                    <a:pt x="21600" y="19743"/>
                  </a:cubicBezTo>
                  <a:lnTo>
                    <a:pt x="21600" y="1857"/>
                  </a:lnTo>
                  <a:cubicBezTo>
                    <a:pt x="21600" y="832"/>
                    <a:pt x="21283" y="0"/>
                    <a:pt x="20891" y="0"/>
                  </a:cubicBezTo>
                  <a:lnTo>
                    <a:pt x="71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220" name="Picture 3"/>
          <p:cNvGrpSpPr/>
          <p:nvPr/>
        </p:nvGrpSpPr>
        <p:grpSpPr>
          <a:xfrm>
            <a:off x="1717643" y="2706041"/>
            <a:ext cx="5735215" cy="2147847"/>
            <a:chOff x="0" y="0"/>
            <a:chExt cx="5735213" cy="2147845"/>
          </a:xfrm>
        </p:grpSpPr>
        <p:sp>
          <p:nvSpPr>
            <p:cNvPr id="218" name="Shape"/>
            <p:cNvSpPr/>
            <p:nvPr/>
          </p:nvSpPr>
          <p:spPr>
            <a:xfrm>
              <a:off x="0" y="0"/>
              <a:ext cx="5735214" cy="2147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1" y="0"/>
                    <a:pt x="695" y="0"/>
                  </a:cubicBezTo>
                  <a:lnTo>
                    <a:pt x="20905" y="0"/>
                  </a:lnTo>
                  <a:lnTo>
                    <a:pt x="20905" y="0"/>
                  </a:lnTo>
                  <a:cubicBezTo>
                    <a:pt x="21289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9" y="21600"/>
                    <a:pt x="20905" y="21600"/>
                  </a:cubicBezTo>
                  <a:lnTo>
                    <a:pt x="695" y="21600"/>
                  </a:lnTo>
                  <a:lnTo>
                    <a:pt x="695" y="21600"/>
                  </a:lnTo>
                  <a:cubicBezTo>
                    <a:pt x="311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19" name="image17.pdf" descr="image17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735214" cy="2147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5" y="0"/>
                  </a:moveTo>
                  <a:cubicBezTo>
                    <a:pt x="311" y="0"/>
                    <a:pt x="0" y="831"/>
                    <a:pt x="0" y="1856"/>
                  </a:cubicBezTo>
                  <a:lnTo>
                    <a:pt x="0" y="19744"/>
                  </a:lnTo>
                  <a:cubicBezTo>
                    <a:pt x="0" y="20769"/>
                    <a:pt x="311" y="21600"/>
                    <a:pt x="695" y="21600"/>
                  </a:cubicBezTo>
                  <a:lnTo>
                    <a:pt x="20905" y="21600"/>
                  </a:lnTo>
                  <a:cubicBezTo>
                    <a:pt x="21289" y="21600"/>
                    <a:pt x="21600" y="20769"/>
                    <a:pt x="21600" y="19744"/>
                  </a:cubicBezTo>
                  <a:lnTo>
                    <a:pt x="21600" y="1856"/>
                  </a:lnTo>
                  <a:cubicBezTo>
                    <a:pt x="21600" y="831"/>
                    <a:pt x="21289" y="0"/>
                    <a:pt x="20905" y="0"/>
                  </a:cubicBezTo>
                  <a:lnTo>
                    <a:pt x="69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lide Number Placeholder 1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5" name="Picture 2"/>
          <p:cNvGrpSpPr/>
          <p:nvPr/>
        </p:nvGrpSpPr>
        <p:grpSpPr>
          <a:xfrm>
            <a:off x="1679196" y="218944"/>
            <a:ext cx="5640669" cy="1458829"/>
            <a:chOff x="0" y="0"/>
            <a:chExt cx="5640668" cy="1458827"/>
          </a:xfrm>
        </p:grpSpPr>
        <p:sp>
          <p:nvSpPr>
            <p:cNvPr id="223" name="Shape"/>
            <p:cNvSpPr/>
            <p:nvPr/>
          </p:nvSpPr>
          <p:spPr>
            <a:xfrm>
              <a:off x="0" y="0"/>
              <a:ext cx="5640669" cy="145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215" y="0"/>
                    <a:pt x="480" y="0"/>
                  </a:cubicBezTo>
                  <a:lnTo>
                    <a:pt x="21120" y="0"/>
                  </a:lnTo>
                  <a:lnTo>
                    <a:pt x="21120" y="0"/>
                  </a:lnTo>
                  <a:cubicBezTo>
                    <a:pt x="21385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385" y="21600"/>
                    <a:pt x="21120" y="21600"/>
                  </a:cubicBezTo>
                  <a:lnTo>
                    <a:pt x="480" y="21600"/>
                  </a:lnTo>
                  <a:lnTo>
                    <a:pt x="480" y="21600"/>
                  </a:lnTo>
                  <a:cubicBezTo>
                    <a:pt x="215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24" name="image18.pdf" descr="image18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640669" cy="145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0" y="0"/>
                  </a:moveTo>
                  <a:cubicBezTo>
                    <a:pt x="215" y="0"/>
                    <a:pt x="0" y="832"/>
                    <a:pt x="0" y="1857"/>
                  </a:cubicBezTo>
                  <a:lnTo>
                    <a:pt x="0" y="19743"/>
                  </a:lnTo>
                  <a:cubicBezTo>
                    <a:pt x="0" y="20768"/>
                    <a:pt x="215" y="21600"/>
                    <a:pt x="480" y="21600"/>
                  </a:cubicBezTo>
                  <a:lnTo>
                    <a:pt x="21120" y="21600"/>
                  </a:lnTo>
                  <a:cubicBezTo>
                    <a:pt x="21385" y="21600"/>
                    <a:pt x="21600" y="20768"/>
                    <a:pt x="21600" y="19743"/>
                  </a:cubicBezTo>
                  <a:lnTo>
                    <a:pt x="21600" y="1857"/>
                  </a:lnTo>
                  <a:cubicBezTo>
                    <a:pt x="21600" y="832"/>
                    <a:pt x="21385" y="0"/>
                    <a:pt x="21120" y="0"/>
                  </a:cubicBezTo>
                  <a:lnTo>
                    <a:pt x="48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228" name="Picture 3"/>
          <p:cNvGrpSpPr/>
          <p:nvPr/>
        </p:nvGrpSpPr>
        <p:grpSpPr>
          <a:xfrm>
            <a:off x="1679197" y="1897901"/>
            <a:ext cx="5573572" cy="3048750"/>
            <a:chOff x="0" y="0"/>
            <a:chExt cx="5573571" cy="3048749"/>
          </a:xfrm>
        </p:grpSpPr>
        <p:sp>
          <p:nvSpPr>
            <p:cNvPr id="226" name="Shape"/>
            <p:cNvSpPr/>
            <p:nvPr/>
          </p:nvSpPr>
          <p:spPr>
            <a:xfrm>
              <a:off x="-1" y="-1"/>
              <a:ext cx="5573573" cy="3048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455" y="0"/>
                    <a:pt x="1015" y="0"/>
                  </a:cubicBezTo>
                  <a:lnTo>
                    <a:pt x="20585" y="0"/>
                  </a:lnTo>
                  <a:lnTo>
                    <a:pt x="20585" y="0"/>
                  </a:lnTo>
                  <a:cubicBezTo>
                    <a:pt x="21145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145" y="21600"/>
                    <a:pt x="20585" y="21600"/>
                  </a:cubicBezTo>
                  <a:lnTo>
                    <a:pt x="1015" y="21600"/>
                  </a:lnTo>
                  <a:lnTo>
                    <a:pt x="1015" y="21600"/>
                  </a:lnTo>
                  <a:cubicBezTo>
                    <a:pt x="455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27" name="image19.pdf" descr="image19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573572" cy="3048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5" y="0"/>
                  </a:moveTo>
                  <a:cubicBezTo>
                    <a:pt x="454" y="0"/>
                    <a:pt x="0" y="831"/>
                    <a:pt x="0" y="1856"/>
                  </a:cubicBezTo>
                  <a:lnTo>
                    <a:pt x="0" y="19744"/>
                  </a:lnTo>
                  <a:cubicBezTo>
                    <a:pt x="0" y="20769"/>
                    <a:pt x="454" y="21600"/>
                    <a:pt x="1015" y="21600"/>
                  </a:cubicBezTo>
                  <a:lnTo>
                    <a:pt x="20583" y="21600"/>
                  </a:lnTo>
                  <a:cubicBezTo>
                    <a:pt x="21144" y="21600"/>
                    <a:pt x="21600" y="20769"/>
                    <a:pt x="21600" y="19744"/>
                  </a:cubicBezTo>
                  <a:lnTo>
                    <a:pt x="21600" y="1856"/>
                  </a:lnTo>
                  <a:cubicBezTo>
                    <a:pt x="21600" y="831"/>
                    <a:pt x="21144" y="0"/>
                    <a:pt x="20583" y="0"/>
                  </a:cubicBezTo>
                  <a:lnTo>
                    <a:pt x="101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lide Number Placeholder 1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3" name="Picture 2"/>
          <p:cNvGrpSpPr/>
          <p:nvPr/>
        </p:nvGrpSpPr>
        <p:grpSpPr>
          <a:xfrm>
            <a:off x="1027041" y="823507"/>
            <a:ext cx="7316959" cy="3152145"/>
            <a:chOff x="0" y="0"/>
            <a:chExt cx="7316958" cy="3152144"/>
          </a:xfrm>
        </p:grpSpPr>
        <p:sp>
          <p:nvSpPr>
            <p:cNvPr id="231" name="Shape"/>
            <p:cNvSpPr/>
            <p:nvPr/>
          </p:nvSpPr>
          <p:spPr>
            <a:xfrm>
              <a:off x="-1" y="-1"/>
              <a:ext cx="7316960" cy="3152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58" y="0"/>
                    <a:pt x="800" y="0"/>
                  </a:cubicBezTo>
                  <a:lnTo>
                    <a:pt x="20800" y="0"/>
                  </a:lnTo>
                  <a:lnTo>
                    <a:pt x="20800" y="0"/>
                  </a:lnTo>
                  <a:cubicBezTo>
                    <a:pt x="21242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42" y="21600"/>
                    <a:pt x="20800" y="21600"/>
                  </a:cubicBezTo>
                  <a:lnTo>
                    <a:pt x="800" y="21600"/>
                  </a:lnTo>
                  <a:lnTo>
                    <a:pt x="800" y="21600"/>
                  </a:lnTo>
                  <a:cubicBezTo>
                    <a:pt x="358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32" name="image20.pdf" descr="image20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2" b="5"/>
            <a:stretch>
              <a:fillRect/>
            </a:stretch>
          </p:blipFill>
          <p:spPr>
            <a:xfrm>
              <a:off x="0" y="0"/>
              <a:ext cx="7316788" cy="3151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" y="0"/>
                  </a:moveTo>
                  <a:cubicBezTo>
                    <a:pt x="359" y="0"/>
                    <a:pt x="0" y="832"/>
                    <a:pt x="0" y="1858"/>
                  </a:cubicBezTo>
                  <a:lnTo>
                    <a:pt x="0" y="19745"/>
                  </a:lnTo>
                  <a:cubicBezTo>
                    <a:pt x="0" y="20770"/>
                    <a:pt x="359" y="21600"/>
                    <a:pt x="800" y="21600"/>
                  </a:cubicBezTo>
                  <a:lnTo>
                    <a:pt x="20801" y="21600"/>
                  </a:lnTo>
                  <a:cubicBezTo>
                    <a:pt x="21243" y="21600"/>
                    <a:pt x="21600" y="20770"/>
                    <a:pt x="21600" y="19745"/>
                  </a:cubicBezTo>
                  <a:lnTo>
                    <a:pt x="21600" y="1858"/>
                  </a:lnTo>
                  <a:cubicBezTo>
                    <a:pt x="21600" y="832"/>
                    <a:pt x="21243" y="0"/>
                    <a:pt x="20801" y="0"/>
                  </a:cubicBezTo>
                  <a:lnTo>
                    <a:pt x="8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 Placeholder 1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8" name="Picture 2"/>
          <p:cNvGrpSpPr/>
          <p:nvPr/>
        </p:nvGrpSpPr>
        <p:grpSpPr>
          <a:xfrm>
            <a:off x="1941440" y="191381"/>
            <a:ext cx="4803918" cy="2553885"/>
            <a:chOff x="0" y="0"/>
            <a:chExt cx="4803916" cy="2553883"/>
          </a:xfrm>
        </p:grpSpPr>
        <p:sp>
          <p:nvSpPr>
            <p:cNvPr id="236" name="Shape"/>
            <p:cNvSpPr/>
            <p:nvPr/>
          </p:nvSpPr>
          <p:spPr>
            <a:xfrm>
              <a:off x="0" y="0"/>
              <a:ext cx="4803917" cy="2553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442" y="0"/>
                    <a:pt x="987" y="0"/>
                  </a:cubicBezTo>
                  <a:lnTo>
                    <a:pt x="20613" y="0"/>
                  </a:lnTo>
                  <a:lnTo>
                    <a:pt x="20613" y="0"/>
                  </a:lnTo>
                  <a:cubicBezTo>
                    <a:pt x="21158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158" y="21600"/>
                    <a:pt x="20613" y="21600"/>
                  </a:cubicBezTo>
                  <a:lnTo>
                    <a:pt x="987" y="21600"/>
                  </a:lnTo>
                  <a:lnTo>
                    <a:pt x="987" y="21600"/>
                  </a:lnTo>
                  <a:cubicBezTo>
                    <a:pt x="442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37" name="image21.pdf" descr="image21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2" b="0"/>
            <a:stretch>
              <a:fillRect/>
            </a:stretch>
          </p:blipFill>
          <p:spPr>
            <a:xfrm>
              <a:off x="0" y="0"/>
              <a:ext cx="4803775" cy="2553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7" y="0"/>
                  </a:moveTo>
                  <a:cubicBezTo>
                    <a:pt x="442" y="0"/>
                    <a:pt x="0" y="831"/>
                    <a:pt x="0" y="1856"/>
                  </a:cubicBezTo>
                  <a:lnTo>
                    <a:pt x="0" y="19744"/>
                  </a:lnTo>
                  <a:cubicBezTo>
                    <a:pt x="0" y="20769"/>
                    <a:pt x="442" y="21600"/>
                    <a:pt x="987" y="21600"/>
                  </a:cubicBezTo>
                  <a:lnTo>
                    <a:pt x="20613" y="21600"/>
                  </a:lnTo>
                  <a:cubicBezTo>
                    <a:pt x="21158" y="21600"/>
                    <a:pt x="21600" y="20769"/>
                    <a:pt x="21600" y="19744"/>
                  </a:cubicBezTo>
                  <a:lnTo>
                    <a:pt x="21600" y="1856"/>
                  </a:lnTo>
                  <a:cubicBezTo>
                    <a:pt x="21600" y="831"/>
                    <a:pt x="21158" y="0"/>
                    <a:pt x="20613" y="0"/>
                  </a:cubicBezTo>
                  <a:lnTo>
                    <a:pt x="98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grpSp>
        <p:nvGrpSpPr>
          <p:cNvPr id="241" name="Picture 3"/>
          <p:cNvGrpSpPr/>
          <p:nvPr/>
        </p:nvGrpSpPr>
        <p:grpSpPr>
          <a:xfrm>
            <a:off x="1668884" y="2878073"/>
            <a:ext cx="5488178" cy="2068578"/>
            <a:chOff x="0" y="0"/>
            <a:chExt cx="5488177" cy="2068577"/>
          </a:xfrm>
        </p:grpSpPr>
        <p:sp>
          <p:nvSpPr>
            <p:cNvPr id="239" name="Shape"/>
            <p:cNvSpPr/>
            <p:nvPr/>
          </p:nvSpPr>
          <p:spPr>
            <a:xfrm>
              <a:off x="-1" y="0"/>
              <a:ext cx="5488179" cy="206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13" y="0"/>
                    <a:pt x="700" y="0"/>
                  </a:cubicBezTo>
                  <a:lnTo>
                    <a:pt x="20900" y="0"/>
                  </a:lnTo>
                  <a:lnTo>
                    <a:pt x="20900" y="0"/>
                  </a:lnTo>
                  <a:cubicBezTo>
                    <a:pt x="21287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87" y="21600"/>
                    <a:pt x="20900" y="21600"/>
                  </a:cubicBezTo>
                  <a:lnTo>
                    <a:pt x="700" y="21600"/>
                  </a:lnTo>
                  <a:lnTo>
                    <a:pt x="700" y="21600"/>
                  </a:lnTo>
                  <a:cubicBezTo>
                    <a:pt x="313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40" name="image22.pdf" descr="image22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3" b="3"/>
            <a:stretch>
              <a:fillRect/>
            </a:stretch>
          </p:blipFill>
          <p:spPr>
            <a:xfrm>
              <a:off x="0" y="0"/>
              <a:ext cx="5487988" cy="2068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0" y="0"/>
                  </a:moveTo>
                  <a:cubicBezTo>
                    <a:pt x="313" y="0"/>
                    <a:pt x="0" y="831"/>
                    <a:pt x="0" y="1857"/>
                  </a:cubicBezTo>
                  <a:lnTo>
                    <a:pt x="0" y="19743"/>
                  </a:lnTo>
                  <a:cubicBezTo>
                    <a:pt x="0" y="20769"/>
                    <a:pt x="313" y="21600"/>
                    <a:pt x="700" y="21600"/>
                  </a:cubicBezTo>
                  <a:lnTo>
                    <a:pt x="20902" y="21600"/>
                  </a:lnTo>
                  <a:cubicBezTo>
                    <a:pt x="21288" y="21600"/>
                    <a:pt x="21600" y="20769"/>
                    <a:pt x="21600" y="19743"/>
                  </a:cubicBezTo>
                  <a:lnTo>
                    <a:pt x="21600" y="1857"/>
                  </a:lnTo>
                  <a:cubicBezTo>
                    <a:pt x="21600" y="831"/>
                    <a:pt x="21288" y="0"/>
                    <a:pt x="20902" y="0"/>
                  </a:cubicBezTo>
                  <a:lnTo>
                    <a:pt x="7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 Placeholder 2"/>
          <p:cNvSpPr txBox="1"/>
          <p:nvPr>
            <p:ph type="body" sz="half" idx="1"/>
          </p:nvPr>
        </p:nvSpPr>
        <p:spPr>
          <a:xfrm>
            <a:off x="1847275" y="1704600"/>
            <a:ext cx="5449500" cy="2714701"/>
          </a:xfrm>
          <a:prstGeom prst="rect">
            <a:avLst/>
          </a:prstGeom>
        </p:spPr>
        <p:txBody>
          <a:bodyPr/>
          <a:lstStyle/>
          <a:p>
            <a:pPr marL="0" indent="76200">
              <a:buSzTx/>
              <a:buNone/>
            </a:pPr>
            <a:r>
              <a:t>There were indeed a lot of tables to design and a lot of relationships to manage..</a:t>
            </a:r>
          </a:p>
          <a:p>
            <a:pPr marL="0" indent="76200">
              <a:buSzTx/>
              <a:buNone/>
              <a:defRPr>
                <a:solidFill>
                  <a:srgbClr val="C00000"/>
                </a:solidFill>
              </a:defRPr>
            </a:pPr>
            <a:r>
              <a:t>Relationships</a:t>
            </a:r>
            <a:r>
              <a:rPr>
                <a:solidFill>
                  <a:srgbClr val="666666"/>
                </a:solidFill>
              </a:rPr>
              <a:t>.. </a:t>
            </a:r>
            <a:endParaRPr>
              <a:solidFill>
                <a:srgbClr val="666666"/>
              </a:solidFill>
            </a:endParaRPr>
          </a:p>
          <a:p>
            <a:pPr marL="0" indent="76200">
              <a:buSzTx/>
              <a:buNone/>
            </a:pPr>
            <a:r>
              <a:t>A tricky business, eh?</a:t>
            </a:r>
          </a:p>
        </p:txBody>
      </p:sp>
      <p:sp>
        <p:nvSpPr>
          <p:cNvPr id="244" name="Slide Number Placeholder 1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360;p33"/>
          <p:cNvSpPr txBox="1"/>
          <p:nvPr>
            <p:ph type="title"/>
          </p:nvPr>
        </p:nvSpPr>
        <p:spPr>
          <a:xfrm>
            <a:off x="234448" y="575499"/>
            <a:ext cx="2117813" cy="3981002"/>
          </a:xfrm>
          <a:prstGeom prst="rect">
            <a:avLst/>
          </a:prstGeom>
        </p:spPr>
        <p:txBody>
          <a:bodyPr/>
          <a:lstStyle/>
          <a:p>
            <a:pPr defTabSz="886968">
              <a:defRPr sz="2328"/>
            </a:pPr>
            <a:r>
              <a:t>Normalization Process</a:t>
            </a:r>
            <a:br/>
            <a:br/>
            <a:r>
              <a:rPr sz="1358"/>
              <a:t>We ach</a:t>
            </a:r>
            <a:r>
              <a:rPr sz="1358"/>
              <a:t>ie</a:t>
            </a:r>
            <a:r>
              <a:rPr sz="1358"/>
              <a:t>ved the first normal form by keeping the data scalar. </a:t>
            </a:r>
            <a:br>
              <a:rPr sz="1358"/>
            </a:br>
            <a:r>
              <a:rPr sz="1358"/>
              <a:t>Coming to the second normal form, we tried to make the relationships depend on the primary key. </a:t>
            </a:r>
            <a:br>
              <a:rPr sz="1358"/>
            </a:br>
            <a:r>
              <a:rPr sz="1358"/>
              <a:t>On the third normal for, we made sure that all the dependencies are only on the primary key of the tables. </a:t>
            </a:r>
          </a:p>
        </p:txBody>
      </p:sp>
      <p:sp>
        <p:nvSpPr>
          <p:cNvPr id="247" name="Google Shape;362;p33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" name="Google Shape;361;p33"/>
          <p:cNvGrpSpPr/>
          <p:nvPr/>
        </p:nvGrpSpPr>
        <p:grpSpPr>
          <a:xfrm>
            <a:off x="4750903" y="1743499"/>
            <a:ext cx="2610680" cy="1656602"/>
            <a:chOff x="0" y="0"/>
            <a:chExt cx="2610679" cy="1656600"/>
          </a:xfrm>
        </p:grpSpPr>
        <p:sp>
          <p:nvSpPr>
            <p:cNvPr id="248" name="Chevron"/>
            <p:cNvSpPr/>
            <p:nvPr/>
          </p:nvSpPr>
          <p:spPr>
            <a:xfrm>
              <a:off x="0" y="0"/>
              <a:ext cx="2610680" cy="1656601"/>
            </a:xfrm>
            <a:prstGeom prst="chevron">
              <a:avLst>
                <a:gd name="adj" fmla="val 29853"/>
              </a:avLst>
            </a:prstGeom>
            <a:solidFill>
              <a:srgbClr val="F6703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</a:p>
          </p:txBody>
        </p:sp>
        <p:sp>
          <p:nvSpPr>
            <p:cNvPr id="249" name="Second Normal Form"/>
            <p:cNvSpPr txBox="1"/>
            <p:nvPr/>
          </p:nvSpPr>
          <p:spPr>
            <a:xfrm>
              <a:off x="494544" y="520975"/>
              <a:ext cx="1621591" cy="61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  <a:r>
                <a:t>S</a:t>
              </a:r>
              <a:r>
                <a:t>econd Normal Form</a:t>
              </a:r>
            </a:p>
          </p:txBody>
        </p:sp>
      </p:grpSp>
      <p:grpSp>
        <p:nvGrpSpPr>
          <p:cNvPr id="253" name="Google Shape;363;p33"/>
          <p:cNvGrpSpPr/>
          <p:nvPr/>
        </p:nvGrpSpPr>
        <p:grpSpPr>
          <a:xfrm>
            <a:off x="6726580" y="1551549"/>
            <a:ext cx="1996577" cy="2028901"/>
            <a:chOff x="0" y="0"/>
            <a:chExt cx="1996575" cy="2028899"/>
          </a:xfrm>
        </p:grpSpPr>
        <p:sp>
          <p:nvSpPr>
            <p:cNvPr id="251" name="Chevron"/>
            <p:cNvSpPr/>
            <p:nvPr/>
          </p:nvSpPr>
          <p:spPr>
            <a:xfrm>
              <a:off x="0" y="0"/>
              <a:ext cx="1996576" cy="2028900"/>
            </a:xfrm>
            <a:prstGeom prst="chevron">
              <a:avLst>
                <a:gd name="adj" fmla="val 29853"/>
              </a:avLst>
            </a:prstGeom>
            <a:solidFill>
              <a:srgbClr val="ED0036">
                <a:alpha val="7154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</a:p>
          </p:txBody>
        </p:sp>
        <p:sp>
          <p:nvSpPr>
            <p:cNvPr id="252" name="Third Normal Form"/>
            <p:cNvSpPr txBox="1"/>
            <p:nvPr/>
          </p:nvSpPr>
          <p:spPr>
            <a:xfrm>
              <a:off x="596037" y="599174"/>
              <a:ext cx="804502" cy="830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  <a:r>
                <a:t>T</a:t>
              </a:r>
              <a:r>
                <a:t>hird Normal Form</a:t>
              </a:r>
            </a:p>
          </p:txBody>
        </p:sp>
      </p:grpSp>
      <p:grpSp>
        <p:nvGrpSpPr>
          <p:cNvPr id="256" name="Google Shape;364;p33"/>
          <p:cNvGrpSpPr/>
          <p:nvPr/>
        </p:nvGrpSpPr>
        <p:grpSpPr>
          <a:xfrm>
            <a:off x="2989550" y="1909249"/>
            <a:ext cx="2424601" cy="1325101"/>
            <a:chOff x="0" y="0"/>
            <a:chExt cx="2424600" cy="1325100"/>
          </a:xfrm>
        </p:grpSpPr>
        <p:sp>
          <p:nvSpPr>
            <p:cNvPr id="254" name="Chevron"/>
            <p:cNvSpPr/>
            <p:nvPr/>
          </p:nvSpPr>
          <p:spPr>
            <a:xfrm>
              <a:off x="0" y="0"/>
              <a:ext cx="2424601" cy="1325101"/>
            </a:xfrm>
            <a:prstGeom prst="chevron">
              <a:avLst>
                <a:gd name="adj" fmla="val 29853"/>
              </a:avLst>
            </a:prstGeom>
            <a:solidFill>
              <a:srgbClr val="FFA400">
                <a:alpha val="7154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</a:p>
          </p:txBody>
        </p:sp>
        <p:sp>
          <p:nvSpPr>
            <p:cNvPr id="255" name="First Normal Form"/>
            <p:cNvSpPr txBox="1"/>
            <p:nvPr/>
          </p:nvSpPr>
          <p:spPr>
            <a:xfrm>
              <a:off x="395582" y="463175"/>
              <a:ext cx="1633436" cy="398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  <a:r>
                <a:t>F</a:t>
              </a:r>
              <a:r>
                <a:t>irst Normal Form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344;p32"/>
          <p:cNvSpPr txBox="1"/>
          <p:nvPr>
            <p:ph type="title"/>
          </p:nvPr>
        </p:nvSpPr>
        <p:spPr>
          <a:xfrm>
            <a:off x="234449" y="575498"/>
            <a:ext cx="2046302" cy="4174352"/>
          </a:xfrm>
          <a:prstGeom prst="rect">
            <a:avLst/>
          </a:prstGeom>
        </p:spPr>
        <p:txBody>
          <a:bodyPr/>
          <a:lstStyle/>
          <a:p>
            <a:pPr defTabSz="905255">
              <a:defRPr sz="2376"/>
            </a:pPr>
            <a:r>
              <a:t>And</a:t>
            </a:r>
            <a:r>
              <a:t> the came our favourite part..</a:t>
            </a:r>
            <a:br/>
            <a:r>
              <a:t>Writing queires was fun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☺ </a:t>
            </a:r>
            <a:br>
              <a:rPr>
                <a:latin typeface="Wingdings"/>
                <a:ea typeface="Wingdings"/>
                <a:cs typeface="Wingdings"/>
                <a:sym typeface="Wingdings"/>
              </a:rPr>
            </a:br>
            <a:r>
              <a:t>We also made two views and two triggers.</a:t>
            </a:r>
          </a:p>
        </p:txBody>
      </p:sp>
      <p:sp>
        <p:nvSpPr>
          <p:cNvPr id="259" name="Google Shape;343;p32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2" name="Google Shape;345;p32"/>
          <p:cNvGrpSpPr/>
          <p:nvPr/>
        </p:nvGrpSpPr>
        <p:grpSpPr>
          <a:xfrm>
            <a:off x="3171825" y="459961"/>
            <a:ext cx="5057775" cy="1268414"/>
            <a:chOff x="0" y="0"/>
            <a:chExt cx="5057775" cy="1268412"/>
          </a:xfrm>
        </p:grpSpPr>
        <p:sp>
          <p:nvSpPr>
            <p:cNvPr id="260" name="Rectangle"/>
            <p:cNvSpPr/>
            <p:nvPr/>
          </p:nvSpPr>
          <p:spPr>
            <a:xfrm>
              <a:off x="0" y="0"/>
              <a:ext cx="5057775" cy="1268413"/>
            </a:xfrm>
            <a:prstGeom prst="rect">
              <a:avLst/>
            </a:prstGeom>
            <a:solidFill>
              <a:srgbClr val="FFA4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600"/>
                </a:spcBef>
                <a:defRPr b="1" sz="36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</a:p>
          </p:txBody>
        </p:sp>
        <p:sp>
          <p:nvSpPr>
            <p:cNvPr id="261" name="QUERIES…"/>
            <p:cNvSpPr txBox="1"/>
            <p:nvPr/>
          </p:nvSpPr>
          <p:spPr>
            <a:xfrm>
              <a:off x="0" y="0"/>
              <a:ext cx="5057775" cy="1268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 fontScale="100000" lnSpcReduction="0"/>
            </a:bodyPr>
            <a:lstStyle/>
            <a:p>
              <a:pPr>
                <a:defRPr b="1" sz="36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  <a:r>
                <a:t>QUERIES</a:t>
              </a:r>
            </a:p>
            <a:p>
              <a:pPr>
                <a:spcBef>
                  <a:spcPts val="600"/>
                </a:spcBef>
                <a:defRPr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  <a:r>
                <a:t>To execute the required tasks and fetch the data from one or more tables.</a:t>
              </a:r>
            </a:p>
          </p:txBody>
        </p:sp>
      </p:grpSp>
      <p:grpSp>
        <p:nvGrpSpPr>
          <p:cNvPr id="265" name="Google Shape;346;p32"/>
          <p:cNvGrpSpPr/>
          <p:nvPr/>
        </p:nvGrpSpPr>
        <p:grpSpPr>
          <a:xfrm>
            <a:off x="3171825" y="1858754"/>
            <a:ext cx="5057775" cy="1268414"/>
            <a:chOff x="0" y="0"/>
            <a:chExt cx="5057775" cy="1268412"/>
          </a:xfrm>
        </p:grpSpPr>
        <p:sp>
          <p:nvSpPr>
            <p:cNvPr id="263" name="Rectangle"/>
            <p:cNvSpPr/>
            <p:nvPr/>
          </p:nvSpPr>
          <p:spPr>
            <a:xfrm>
              <a:off x="0" y="0"/>
              <a:ext cx="5057775" cy="1268413"/>
            </a:xfrm>
            <a:prstGeom prst="rect">
              <a:avLst/>
            </a:prstGeom>
            <a:solidFill>
              <a:srgbClr val="F6703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600"/>
                </a:spcBef>
                <a:defRPr b="1" sz="36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</a:p>
          </p:txBody>
        </p:sp>
        <p:sp>
          <p:nvSpPr>
            <p:cNvPr id="264" name="VIEWS…"/>
            <p:cNvSpPr txBox="1"/>
            <p:nvPr/>
          </p:nvSpPr>
          <p:spPr>
            <a:xfrm>
              <a:off x="0" y="0"/>
              <a:ext cx="5057775" cy="1268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 fontScale="100000" lnSpcReduction="0"/>
            </a:bodyPr>
            <a:lstStyle/>
            <a:p>
              <a:pPr>
                <a:defRPr b="1" sz="36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  <a:r>
                <a:t>VIEWS</a:t>
              </a:r>
            </a:p>
            <a:p>
              <a:pPr>
                <a:spcBef>
                  <a:spcPts val="600"/>
                </a:spcBef>
                <a:defRPr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  <a:r>
                <a:t>To view the details of employees along with their departments and also the details of the guests.</a:t>
              </a:r>
            </a:p>
          </p:txBody>
        </p:sp>
      </p:grpSp>
      <p:grpSp>
        <p:nvGrpSpPr>
          <p:cNvPr id="268" name="Google Shape;347;p32"/>
          <p:cNvGrpSpPr/>
          <p:nvPr/>
        </p:nvGrpSpPr>
        <p:grpSpPr>
          <a:xfrm>
            <a:off x="3171825" y="3257548"/>
            <a:ext cx="5057775" cy="1270001"/>
            <a:chOff x="0" y="0"/>
            <a:chExt cx="5057775" cy="1270000"/>
          </a:xfrm>
        </p:grpSpPr>
        <p:sp>
          <p:nvSpPr>
            <p:cNvPr id="266" name="Rectangle"/>
            <p:cNvSpPr/>
            <p:nvPr/>
          </p:nvSpPr>
          <p:spPr>
            <a:xfrm>
              <a:off x="0" y="0"/>
              <a:ext cx="5057775" cy="1270000"/>
            </a:xfrm>
            <a:prstGeom prst="rect">
              <a:avLst/>
            </a:prstGeom>
            <a:solidFill>
              <a:srgbClr val="ED003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600"/>
                </a:spcBef>
                <a:defRPr b="1" sz="36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</a:p>
          </p:txBody>
        </p:sp>
        <p:sp>
          <p:nvSpPr>
            <p:cNvPr id="267" name="TRIGGERS…"/>
            <p:cNvSpPr txBox="1"/>
            <p:nvPr/>
          </p:nvSpPr>
          <p:spPr>
            <a:xfrm>
              <a:off x="0" y="0"/>
              <a:ext cx="5057775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 fontScale="100000" lnSpcReduction="0"/>
            </a:bodyPr>
            <a:lstStyle/>
            <a:p>
              <a:pPr>
                <a:defRPr b="1" sz="360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  <a:r>
                <a:t>TRIGGERS</a:t>
              </a:r>
            </a:p>
            <a:p>
              <a:pPr>
                <a:spcBef>
                  <a:spcPts val="600"/>
                </a:spcBef>
                <a:defRPr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  <a:r>
                <a:t>To create a Booking Audit table and store information about insert and delete bookings records.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24;p18"/>
          <p:cNvSpPr txBox="1"/>
          <p:nvPr>
            <p:ph type="body" sz="quarter" idx="1"/>
          </p:nvPr>
        </p:nvSpPr>
        <p:spPr>
          <a:xfrm>
            <a:off x="646549" y="1684700"/>
            <a:ext cx="3246902" cy="2126401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t>In a nutshell, this shows what we are going to cover today in our presentation of “</a:t>
            </a:r>
            <a:r>
              <a:rPr u="sng"/>
              <a:t>Hotel Database Management System</a:t>
            </a:r>
            <a:r>
              <a:t>”.</a:t>
            </a:r>
          </a:p>
          <a:p>
            <a:pPr marL="0" indent="0"/>
            <a:r>
              <a:t>It will be around 10 minutes presentation. We would be more than happy to answer your questions at the end of the presentation! </a:t>
            </a:r>
          </a:p>
        </p:txBody>
      </p:sp>
      <p:sp>
        <p:nvSpPr>
          <p:cNvPr id="109" name="Google Shape;123;p18"/>
          <p:cNvSpPr txBox="1"/>
          <p:nvPr>
            <p:ph type="sldNum" sz="quarter" idx="2"/>
          </p:nvPr>
        </p:nvSpPr>
        <p:spPr>
          <a:xfrm>
            <a:off x="8839302" y="4779026"/>
            <a:ext cx="266182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" name="Google Shape;122;p18"/>
          <p:cNvSpPr txBox="1"/>
          <p:nvPr>
            <p:ph type="body" idx="21"/>
          </p:nvPr>
        </p:nvSpPr>
        <p:spPr>
          <a:xfrm>
            <a:off x="5130224" y="1015999"/>
            <a:ext cx="3470701" cy="35228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342900">
              <a:spcBef>
                <a:spcPts val="0"/>
              </a:spcBef>
              <a:buClr>
                <a:srgbClr val="F67031"/>
              </a:buClr>
              <a:buSzPts val="1800"/>
              <a:buFontTx/>
              <a:buAutoNum type="arabicPeriod" startAt="1"/>
              <a:defRPr sz="1800"/>
            </a:pPr>
            <a:r>
              <a:t>Introduction</a:t>
            </a:r>
          </a:p>
          <a:p>
            <a:pPr indent="-342900">
              <a:spcBef>
                <a:spcPts val="1000"/>
              </a:spcBef>
              <a:buClr>
                <a:srgbClr val="F67031"/>
              </a:buClr>
              <a:buSzPts val="1800"/>
              <a:buFontTx/>
              <a:buAutoNum type="arabicPeriod" startAt="1"/>
              <a:defRPr sz="1800"/>
            </a:pPr>
            <a:r>
              <a:t>ERR Diagram</a:t>
            </a:r>
          </a:p>
          <a:p>
            <a:pPr indent="-342900">
              <a:spcBef>
                <a:spcPts val="1000"/>
              </a:spcBef>
              <a:buClr>
                <a:srgbClr val="F67031"/>
              </a:buClr>
              <a:buSzPts val="1800"/>
              <a:buFontTx/>
              <a:buAutoNum type="arabicPeriod" startAt="1"/>
              <a:defRPr sz="1800"/>
            </a:pPr>
            <a:r>
              <a:t>Tables &amp; Relationships</a:t>
            </a:r>
          </a:p>
          <a:p>
            <a:pPr indent="-342900">
              <a:spcBef>
                <a:spcPts val="1000"/>
              </a:spcBef>
              <a:buClr>
                <a:srgbClr val="F67031"/>
              </a:buClr>
              <a:buSzPts val="1800"/>
              <a:buFontTx/>
              <a:buAutoNum type="arabicPeriod" startAt="1"/>
              <a:defRPr sz="1800"/>
            </a:pPr>
            <a:r>
              <a:t>Normalization</a:t>
            </a:r>
          </a:p>
          <a:p>
            <a:pPr indent="-342900">
              <a:spcBef>
                <a:spcPts val="1000"/>
              </a:spcBef>
              <a:buClr>
                <a:srgbClr val="F67031"/>
              </a:buClr>
              <a:buSzPts val="1800"/>
              <a:buFontTx/>
              <a:buAutoNum type="arabicPeriod" startAt="1"/>
              <a:defRPr sz="1800"/>
            </a:pPr>
            <a:r>
              <a:t>Queries, Views, Triggers</a:t>
            </a:r>
          </a:p>
          <a:p>
            <a:pPr indent="-342900">
              <a:spcBef>
                <a:spcPts val="1000"/>
              </a:spcBef>
              <a:buClr>
                <a:srgbClr val="F67031"/>
              </a:buClr>
              <a:buSzPts val="1800"/>
              <a:buFontTx/>
              <a:buAutoNum type="arabicPeriod" startAt="1"/>
              <a:defRPr sz="1800"/>
            </a:pPr>
            <a:r>
              <a:t>Challenges</a:t>
            </a:r>
          </a:p>
          <a:p>
            <a:pPr indent="-342900">
              <a:spcBef>
                <a:spcPts val="1000"/>
              </a:spcBef>
              <a:buClr>
                <a:srgbClr val="F67031"/>
              </a:buClr>
              <a:buSzPts val="1800"/>
              <a:buFontTx/>
              <a:buAutoNum type="arabicPeriod" startAt="1"/>
              <a:defRPr sz="1800"/>
            </a:pPr>
            <a:r>
              <a:t>Questions </a:t>
            </a:r>
          </a:p>
        </p:txBody>
      </p:sp>
      <p:sp>
        <p:nvSpPr>
          <p:cNvPr id="111" name="Google Shape;121;p18"/>
          <p:cNvSpPr txBox="1"/>
          <p:nvPr>
            <p:ph type="title"/>
          </p:nvPr>
        </p:nvSpPr>
        <p:spPr>
          <a:xfrm>
            <a:off x="646572" y="1016000"/>
            <a:ext cx="3246902" cy="973500"/>
          </a:xfrm>
          <a:prstGeom prst="rect">
            <a:avLst/>
          </a:prstGeom>
        </p:spPr>
        <p:txBody>
          <a:bodyPr/>
          <a:lstStyle/>
          <a:p>
            <a:pPr/>
            <a:r>
              <a:t>Table of contents </a:t>
            </a:r>
          </a:p>
        </p:txBody>
      </p:sp>
      <p:grpSp>
        <p:nvGrpSpPr>
          <p:cNvPr id="118" name="Google Shape;567;p43"/>
          <p:cNvGrpSpPr/>
          <p:nvPr/>
        </p:nvGrpSpPr>
        <p:grpSpPr>
          <a:xfrm>
            <a:off x="3198919" y="1016021"/>
            <a:ext cx="366417" cy="366416"/>
            <a:chOff x="21" y="21"/>
            <a:chExt cx="366415" cy="366415"/>
          </a:xfrm>
        </p:grpSpPr>
        <p:sp>
          <p:nvSpPr>
            <p:cNvPr id="112" name="Google Shape;568;p43"/>
            <p:cNvSpPr/>
            <p:nvPr/>
          </p:nvSpPr>
          <p:spPr>
            <a:xfrm>
              <a:off x="240025" y="21"/>
              <a:ext cx="126413" cy="126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90" y="12942"/>
                  </a:moveTo>
                  <a:lnTo>
                    <a:pt x="8660" y="610"/>
                  </a:lnTo>
                  <a:lnTo>
                    <a:pt x="8308" y="348"/>
                  </a:lnTo>
                  <a:lnTo>
                    <a:pt x="7960" y="172"/>
                  </a:lnTo>
                  <a:lnTo>
                    <a:pt x="7522" y="86"/>
                  </a:lnTo>
                  <a:lnTo>
                    <a:pt x="7170" y="0"/>
                  </a:lnTo>
                  <a:lnTo>
                    <a:pt x="6736" y="86"/>
                  </a:lnTo>
                  <a:lnTo>
                    <a:pt x="6384" y="172"/>
                  </a:lnTo>
                  <a:lnTo>
                    <a:pt x="6036" y="348"/>
                  </a:lnTo>
                  <a:lnTo>
                    <a:pt x="5684" y="610"/>
                  </a:lnTo>
                  <a:lnTo>
                    <a:pt x="0" y="6381"/>
                  </a:lnTo>
                  <a:lnTo>
                    <a:pt x="15216" y="21600"/>
                  </a:lnTo>
                  <a:lnTo>
                    <a:pt x="20990" y="15915"/>
                  </a:lnTo>
                  <a:lnTo>
                    <a:pt x="21252" y="15567"/>
                  </a:lnTo>
                  <a:lnTo>
                    <a:pt x="21424" y="15215"/>
                  </a:lnTo>
                  <a:lnTo>
                    <a:pt x="21514" y="14867"/>
                  </a:lnTo>
                  <a:lnTo>
                    <a:pt x="21600" y="14429"/>
                  </a:lnTo>
                  <a:lnTo>
                    <a:pt x="21514" y="14080"/>
                  </a:lnTo>
                  <a:lnTo>
                    <a:pt x="21424" y="13642"/>
                  </a:lnTo>
                  <a:lnTo>
                    <a:pt x="21252" y="13294"/>
                  </a:lnTo>
                  <a:lnTo>
                    <a:pt x="20990" y="12942"/>
                  </a:lnTo>
                  <a:close/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" name="Google Shape;569;p43"/>
            <p:cNvSpPr/>
            <p:nvPr/>
          </p:nvSpPr>
          <p:spPr>
            <a:xfrm flipH="1">
              <a:off x="80877" y="103906"/>
              <a:ext cx="220065" cy="220044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" name="Google Shape;570;p43"/>
            <p:cNvSpPr/>
            <p:nvPr/>
          </p:nvSpPr>
          <p:spPr>
            <a:xfrm>
              <a:off x="21" y="39923"/>
              <a:ext cx="326493" cy="326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675" y="0"/>
                  </a:moveTo>
                  <a:lnTo>
                    <a:pt x="1050" y="14659"/>
                  </a:lnTo>
                  <a:lnTo>
                    <a:pt x="948" y="14761"/>
                  </a:lnTo>
                  <a:lnTo>
                    <a:pt x="880" y="14862"/>
                  </a:lnTo>
                  <a:lnTo>
                    <a:pt x="847" y="14964"/>
                  </a:lnTo>
                  <a:lnTo>
                    <a:pt x="812" y="15100"/>
                  </a:lnTo>
                  <a:lnTo>
                    <a:pt x="0" y="20685"/>
                  </a:lnTo>
                  <a:lnTo>
                    <a:pt x="0" y="20855"/>
                  </a:lnTo>
                  <a:lnTo>
                    <a:pt x="33" y="21058"/>
                  </a:lnTo>
                  <a:lnTo>
                    <a:pt x="135" y="21227"/>
                  </a:lnTo>
                  <a:lnTo>
                    <a:pt x="236" y="21362"/>
                  </a:lnTo>
                  <a:lnTo>
                    <a:pt x="373" y="21464"/>
                  </a:lnTo>
                  <a:lnTo>
                    <a:pt x="507" y="21532"/>
                  </a:lnTo>
                  <a:lnTo>
                    <a:pt x="644" y="21565"/>
                  </a:lnTo>
                  <a:lnTo>
                    <a:pt x="812" y="21600"/>
                  </a:lnTo>
                  <a:lnTo>
                    <a:pt x="915" y="21600"/>
                  </a:lnTo>
                  <a:lnTo>
                    <a:pt x="6500" y="20787"/>
                  </a:lnTo>
                  <a:lnTo>
                    <a:pt x="6738" y="20719"/>
                  </a:lnTo>
                  <a:lnTo>
                    <a:pt x="6839" y="20652"/>
                  </a:lnTo>
                  <a:lnTo>
                    <a:pt x="6941" y="20551"/>
                  </a:lnTo>
                  <a:lnTo>
                    <a:pt x="21600" y="5924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5" name="Google Shape;571;p43"/>
            <p:cNvSpPr/>
            <p:nvPr/>
          </p:nvSpPr>
          <p:spPr>
            <a:xfrm flipV="1">
              <a:off x="42487" y="65516"/>
              <a:ext cx="220065" cy="220065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" name="Google Shape;572;p43"/>
            <p:cNvSpPr/>
            <p:nvPr/>
          </p:nvSpPr>
          <p:spPr>
            <a:xfrm flipH="1" flipV="1">
              <a:off x="9224" y="319852"/>
              <a:ext cx="37361" cy="37361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Google Shape;573;p43"/>
            <p:cNvSpPr/>
            <p:nvPr/>
          </p:nvSpPr>
          <p:spPr>
            <a:xfrm>
              <a:off x="17419" y="263559"/>
              <a:ext cx="85459" cy="85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60"/>
                  </a:moveTo>
                  <a:lnTo>
                    <a:pt x="127" y="0"/>
                  </a:lnTo>
                  <a:lnTo>
                    <a:pt x="21600" y="21467"/>
                  </a:lnTo>
                  <a:lnTo>
                    <a:pt x="21345" y="21600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 Placeholder 2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7827"/>
            <a:ext cx="9144000" cy="3907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332;p31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Google Shape;330;p31"/>
          <p:cNvSpPr txBox="1"/>
          <p:nvPr>
            <p:ph type="title" idx="4294967295"/>
          </p:nvPr>
        </p:nvSpPr>
        <p:spPr>
          <a:xfrm>
            <a:off x="583169" y="1533859"/>
            <a:ext cx="7772401" cy="7731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ctr" defTabSz="868680">
              <a:defRPr b="1" sz="3800"/>
            </a:pPr>
            <a:r>
              <a:t>Chall</a:t>
            </a:r>
            <a:r>
              <a:t>e</a:t>
            </a:r>
            <a:r>
              <a:t>nges Faced</a:t>
            </a:r>
          </a:p>
        </p:txBody>
      </p:sp>
      <p:sp>
        <p:nvSpPr>
          <p:cNvPr id="275" name="Google Shape;331;p31"/>
          <p:cNvSpPr txBox="1"/>
          <p:nvPr>
            <p:ph type="body" sz="half" idx="4294967295"/>
          </p:nvPr>
        </p:nvSpPr>
        <p:spPr>
          <a:xfrm>
            <a:off x="713141" y="2392570"/>
            <a:ext cx="7772401" cy="203993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ctr">
              <a:buSzTx/>
              <a:buNone/>
              <a:defRPr sz="1800">
                <a:solidFill>
                  <a:srgbClr val="FFFFFF"/>
                </a:solidFill>
              </a:defRPr>
            </a:pPr>
            <a:r>
              <a:t>We faced most of the challenges in creating relationships among tables. </a:t>
            </a:r>
          </a:p>
          <a:p>
            <a:pPr marL="0" indent="0" algn="ctr">
              <a:buSzTx/>
              <a:buNone/>
              <a:defRPr sz="1800">
                <a:solidFill>
                  <a:srgbClr val="FFFFFF"/>
                </a:solidFill>
              </a:defRPr>
            </a:pPr>
            <a:r>
              <a:t>We need to make sure that all the relationships created among tables are logical and follow the normalization rules. </a:t>
            </a:r>
          </a:p>
          <a:p>
            <a:pPr marL="0" indent="0" algn="ctr">
              <a:buSzTx/>
              <a:buNone/>
              <a:defRPr sz="1800">
                <a:solidFill>
                  <a:srgbClr val="FFFFFF"/>
                </a:solidFill>
              </a:defRPr>
            </a:pPr>
            <a:r>
              <a:t>The most challenging part was creating the booking and the rooms table and its relationships with other respective tables.</a:t>
            </a:r>
          </a:p>
        </p:txBody>
      </p:sp>
      <p:grpSp>
        <p:nvGrpSpPr>
          <p:cNvPr id="283" name="Google Shape;592;p43"/>
          <p:cNvGrpSpPr/>
          <p:nvPr/>
        </p:nvGrpSpPr>
        <p:grpSpPr>
          <a:xfrm>
            <a:off x="4200359" y="634564"/>
            <a:ext cx="610182" cy="703664"/>
            <a:chOff x="0" y="39"/>
            <a:chExt cx="610181" cy="703663"/>
          </a:xfrm>
        </p:grpSpPr>
        <p:sp>
          <p:nvSpPr>
            <p:cNvPr id="276" name="Google Shape;593;p43"/>
            <p:cNvSpPr/>
            <p:nvPr/>
          </p:nvSpPr>
          <p:spPr>
            <a:xfrm>
              <a:off x="0" y="86088"/>
              <a:ext cx="538022" cy="59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25" y="1918"/>
                  </a:moveTo>
                  <a:lnTo>
                    <a:pt x="16262" y="1466"/>
                  </a:lnTo>
                  <a:lnTo>
                    <a:pt x="15564" y="1116"/>
                  </a:lnTo>
                  <a:lnTo>
                    <a:pt x="14830" y="768"/>
                  </a:lnTo>
                  <a:lnTo>
                    <a:pt x="14064" y="489"/>
                  </a:lnTo>
                  <a:lnTo>
                    <a:pt x="13296" y="279"/>
                  </a:lnTo>
                  <a:lnTo>
                    <a:pt x="12493" y="139"/>
                  </a:lnTo>
                  <a:lnTo>
                    <a:pt x="11655" y="34"/>
                  </a:lnTo>
                  <a:lnTo>
                    <a:pt x="10819" y="0"/>
                  </a:lnTo>
                  <a:lnTo>
                    <a:pt x="10260" y="0"/>
                  </a:lnTo>
                  <a:lnTo>
                    <a:pt x="9701" y="70"/>
                  </a:lnTo>
                  <a:lnTo>
                    <a:pt x="9178" y="139"/>
                  </a:lnTo>
                  <a:lnTo>
                    <a:pt x="8655" y="209"/>
                  </a:lnTo>
                  <a:lnTo>
                    <a:pt x="8131" y="348"/>
                  </a:lnTo>
                  <a:lnTo>
                    <a:pt x="7608" y="489"/>
                  </a:lnTo>
                  <a:lnTo>
                    <a:pt x="7119" y="663"/>
                  </a:lnTo>
                  <a:lnTo>
                    <a:pt x="6631" y="837"/>
                  </a:lnTo>
                  <a:lnTo>
                    <a:pt x="6142" y="1046"/>
                  </a:lnTo>
                  <a:lnTo>
                    <a:pt x="5688" y="1291"/>
                  </a:lnTo>
                  <a:lnTo>
                    <a:pt x="5235" y="1570"/>
                  </a:lnTo>
                  <a:lnTo>
                    <a:pt x="4781" y="1850"/>
                  </a:lnTo>
                  <a:lnTo>
                    <a:pt x="4363" y="2128"/>
                  </a:lnTo>
                  <a:lnTo>
                    <a:pt x="3944" y="2477"/>
                  </a:lnTo>
                  <a:lnTo>
                    <a:pt x="3560" y="2791"/>
                  </a:lnTo>
                  <a:lnTo>
                    <a:pt x="2827" y="3525"/>
                  </a:lnTo>
                  <a:lnTo>
                    <a:pt x="2479" y="3943"/>
                  </a:lnTo>
                  <a:lnTo>
                    <a:pt x="2163" y="4327"/>
                  </a:lnTo>
                  <a:lnTo>
                    <a:pt x="1850" y="4745"/>
                  </a:lnTo>
                  <a:lnTo>
                    <a:pt x="1570" y="5199"/>
                  </a:lnTo>
                  <a:lnTo>
                    <a:pt x="1327" y="5652"/>
                  </a:lnTo>
                  <a:lnTo>
                    <a:pt x="1082" y="6106"/>
                  </a:lnTo>
                  <a:lnTo>
                    <a:pt x="663" y="7083"/>
                  </a:lnTo>
                  <a:lnTo>
                    <a:pt x="489" y="7572"/>
                  </a:lnTo>
                  <a:lnTo>
                    <a:pt x="350" y="8095"/>
                  </a:lnTo>
                  <a:lnTo>
                    <a:pt x="245" y="8618"/>
                  </a:lnTo>
                  <a:lnTo>
                    <a:pt x="140" y="9142"/>
                  </a:lnTo>
                  <a:lnTo>
                    <a:pt x="70" y="9700"/>
                  </a:lnTo>
                  <a:lnTo>
                    <a:pt x="36" y="10224"/>
                  </a:lnTo>
                  <a:lnTo>
                    <a:pt x="0" y="10781"/>
                  </a:lnTo>
                  <a:lnTo>
                    <a:pt x="36" y="11340"/>
                  </a:lnTo>
                  <a:lnTo>
                    <a:pt x="70" y="11899"/>
                  </a:lnTo>
                  <a:lnTo>
                    <a:pt x="140" y="12422"/>
                  </a:lnTo>
                  <a:lnTo>
                    <a:pt x="245" y="12981"/>
                  </a:lnTo>
                  <a:lnTo>
                    <a:pt x="350" y="13504"/>
                  </a:lnTo>
                  <a:lnTo>
                    <a:pt x="489" y="13992"/>
                  </a:lnTo>
                  <a:lnTo>
                    <a:pt x="663" y="14515"/>
                  </a:lnTo>
                  <a:lnTo>
                    <a:pt x="873" y="15004"/>
                  </a:lnTo>
                  <a:lnTo>
                    <a:pt x="1082" y="15458"/>
                  </a:lnTo>
                  <a:lnTo>
                    <a:pt x="1327" y="15946"/>
                  </a:lnTo>
                  <a:lnTo>
                    <a:pt x="1570" y="16401"/>
                  </a:lnTo>
                  <a:lnTo>
                    <a:pt x="1850" y="16819"/>
                  </a:lnTo>
                  <a:lnTo>
                    <a:pt x="2163" y="17237"/>
                  </a:lnTo>
                  <a:lnTo>
                    <a:pt x="2479" y="17656"/>
                  </a:lnTo>
                  <a:lnTo>
                    <a:pt x="2827" y="18040"/>
                  </a:lnTo>
                  <a:lnTo>
                    <a:pt x="3176" y="18424"/>
                  </a:lnTo>
                  <a:lnTo>
                    <a:pt x="3560" y="18773"/>
                  </a:lnTo>
                  <a:lnTo>
                    <a:pt x="3944" y="19121"/>
                  </a:lnTo>
                  <a:lnTo>
                    <a:pt x="4363" y="19437"/>
                  </a:lnTo>
                  <a:lnTo>
                    <a:pt x="4781" y="19750"/>
                  </a:lnTo>
                  <a:lnTo>
                    <a:pt x="5235" y="20030"/>
                  </a:lnTo>
                  <a:lnTo>
                    <a:pt x="5688" y="20273"/>
                  </a:lnTo>
                  <a:lnTo>
                    <a:pt x="6142" y="20518"/>
                  </a:lnTo>
                  <a:lnTo>
                    <a:pt x="7119" y="20937"/>
                  </a:lnTo>
                  <a:lnTo>
                    <a:pt x="7608" y="21111"/>
                  </a:lnTo>
                  <a:lnTo>
                    <a:pt x="8131" y="21250"/>
                  </a:lnTo>
                  <a:lnTo>
                    <a:pt x="8655" y="21355"/>
                  </a:lnTo>
                  <a:lnTo>
                    <a:pt x="9178" y="21460"/>
                  </a:lnTo>
                  <a:lnTo>
                    <a:pt x="9701" y="21530"/>
                  </a:lnTo>
                  <a:lnTo>
                    <a:pt x="10260" y="21564"/>
                  </a:lnTo>
                  <a:lnTo>
                    <a:pt x="10819" y="21600"/>
                  </a:lnTo>
                  <a:lnTo>
                    <a:pt x="11376" y="21564"/>
                  </a:lnTo>
                  <a:lnTo>
                    <a:pt x="11900" y="21530"/>
                  </a:lnTo>
                  <a:lnTo>
                    <a:pt x="12458" y="21460"/>
                  </a:lnTo>
                  <a:lnTo>
                    <a:pt x="12982" y="21355"/>
                  </a:lnTo>
                  <a:lnTo>
                    <a:pt x="13505" y="21250"/>
                  </a:lnTo>
                  <a:lnTo>
                    <a:pt x="14028" y="21111"/>
                  </a:lnTo>
                  <a:lnTo>
                    <a:pt x="14517" y="20937"/>
                  </a:lnTo>
                  <a:lnTo>
                    <a:pt x="15494" y="20518"/>
                  </a:lnTo>
                  <a:lnTo>
                    <a:pt x="15948" y="20273"/>
                  </a:lnTo>
                  <a:lnTo>
                    <a:pt x="16401" y="20030"/>
                  </a:lnTo>
                  <a:lnTo>
                    <a:pt x="16855" y="19750"/>
                  </a:lnTo>
                  <a:lnTo>
                    <a:pt x="17273" y="19437"/>
                  </a:lnTo>
                  <a:lnTo>
                    <a:pt x="17691" y="19121"/>
                  </a:lnTo>
                  <a:lnTo>
                    <a:pt x="18075" y="18773"/>
                  </a:lnTo>
                  <a:lnTo>
                    <a:pt x="18459" y="18424"/>
                  </a:lnTo>
                  <a:lnTo>
                    <a:pt x="18809" y="18040"/>
                  </a:lnTo>
                  <a:lnTo>
                    <a:pt x="19157" y="17656"/>
                  </a:lnTo>
                  <a:lnTo>
                    <a:pt x="19472" y="17237"/>
                  </a:lnTo>
                  <a:lnTo>
                    <a:pt x="19750" y="16819"/>
                  </a:lnTo>
                  <a:lnTo>
                    <a:pt x="20030" y="16401"/>
                  </a:lnTo>
                  <a:lnTo>
                    <a:pt x="20309" y="15946"/>
                  </a:lnTo>
                  <a:lnTo>
                    <a:pt x="20554" y="15458"/>
                  </a:lnTo>
                  <a:lnTo>
                    <a:pt x="20763" y="15004"/>
                  </a:lnTo>
                  <a:lnTo>
                    <a:pt x="20937" y="14515"/>
                  </a:lnTo>
                  <a:lnTo>
                    <a:pt x="21111" y="13992"/>
                  </a:lnTo>
                  <a:lnTo>
                    <a:pt x="21286" y="13504"/>
                  </a:lnTo>
                  <a:lnTo>
                    <a:pt x="21391" y="12981"/>
                  </a:lnTo>
                  <a:lnTo>
                    <a:pt x="21495" y="12422"/>
                  </a:lnTo>
                  <a:lnTo>
                    <a:pt x="21566" y="11899"/>
                  </a:lnTo>
                  <a:lnTo>
                    <a:pt x="21600" y="11340"/>
                  </a:lnTo>
                  <a:lnTo>
                    <a:pt x="21600" y="10781"/>
                  </a:lnTo>
                  <a:lnTo>
                    <a:pt x="21566" y="9910"/>
                  </a:lnTo>
                  <a:lnTo>
                    <a:pt x="21461" y="9038"/>
                  </a:lnTo>
                  <a:lnTo>
                    <a:pt x="21286" y="8200"/>
                  </a:lnTo>
                  <a:lnTo>
                    <a:pt x="21043" y="7397"/>
                  </a:lnTo>
                  <a:lnTo>
                    <a:pt x="20763" y="6595"/>
                  </a:lnTo>
                  <a:lnTo>
                    <a:pt x="20414" y="5827"/>
                  </a:lnTo>
                  <a:lnTo>
                    <a:pt x="19995" y="5129"/>
                  </a:lnTo>
                  <a:lnTo>
                    <a:pt x="19507" y="4431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7" name="Google Shape;594;p43"/>
            <p:cNvSpPr/>
            <p:nvPr/>
          </p:nvSpPr>
          <p:spPr>
            <a:xfrm>
              <a:off x="69554" y="162558"/>
              <a:ext cx="398949" cy="438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70" y="4612"/>
                  </a:moveTo>
                  <a:lnTo>
                    <a:pt x="20093" y="5271"/>
                  </a:lnTo>
                  <a:lnTo>
                    <a:pt x="20470" y="5976"/>
                  </a:lnTo>
                  <a:lnTo>
                    <a:pt x="20800" y="6730"/>
                  </a:lnTo>
                  <a:lnTo>
                    <a:pt x="21082" y="7483"/>
                  </a:lnTo>
                  <a:lnTo>
                    <a:pt x="21318" y="8283"/>
                  </a:lnTo>
                  <a:lnTo>
                    <a:pt x="21459" y="9083"/>
                  </a:lnTo>
                  <a:lnTo>
                    <a:pt x="21600" y="9930"/>
                  </a:lnTo>
                  <a:lnTo>
                    <a:pt x="21600" y="10776"/>
                  </a:lnTo>
                  <a:lnTo>
                    <a:pt x="21552" y="11906"/>
                  </a:lnTo>
                  <a:lnTo>
                    <a:pt x="21411" y="12988"/>
                  </a:lnTo>
                  <a:lnTo>
                    <a:pt x="21129" y="13977"/>
                  </a:lnTo>
                  <a:lnTo>
                    <a:pt x="20752" y="15011"/>
                  </a:lnTo>
                  <a:lnTo>
                    <a:pt x="20329" y="15954"/>
                  </a:lnTo>
                  <a:lnTo>
                    <a:pt x="19764" y="16800"/>
                  </a:lnTo>
                  <a:lnTo>
                    <a:pt x="19152" y="17647"/>
                  </a:lnTo>
                  <a:lnTo>
                    <a:pt x="18447" y="18400"/>
                  </a:lnTo>
                  <a:lnTo>
                    <a:pt x="17693" y="19106"/>
                  </a:lnTo>
                  <a:lnTo>
                    <a:pt x="16847" y="19718"/>
                  </a:lnTo>
                  <a:lnTo>
                    <a:pt x="15952" y="20282"/>
                  </a:lnTo>
                  <a:lnTo>
                    <a:pt x="15011" y="20754"/>
                  </a:lnTo>
                  <a:lnTo>
                    <a:pt x="14024" y="21082"/>
                  </a:lnTo>
                  <a:lnTo>
                    <a:pt x="12988" y="21364"/>
                  </a:lnTo>
                  <a:lnTo>
                    <a:pt x="11906" y="21554"/>
                  </a:lnTo>
                  <a:lnTo>
                    <a:pt x="10824" y="21600"/>
                  </a:lnTo>
                  <a:lnTo>
                    <a:pt x="9694" y="21554"/>
                  </a:lnTo>
                  <a:lnTo>
                    <a:pt x="8658" y="21364"/>
                  </a:lnTo>
                  <a:lnTo>
                    <a:pt x="7623" y="21082"/>
                  </a:lnTo>
                  <a:lnTo>
                    <a:pt x="6635" y="20754"/>
                  </a:lnTo>
                  <a:lnTo>
                    <a:pt x="5694" y="20282"/>
                  </a:lnTo>
                  <a:lnTo>
                    <a:pt x="4800" y="19718"/>
                  </a:lnTo>
                  <a:lnTo>
                    <a:pt x="3953" y="19106"/>
                  </a:lnTo>
                  <a:lnTo>
                    <a:pt x="3200" y="18400"/>
                  </a:lnTo>
                  <a:lnTo>
                    <a:pt x="2494" y="17647"/>
                  </a:lnTo>
                  <a:lnTo>
                    <a:pt x="1882" y="16800"/>
                  </a:lnTo>
                  <a:lnTo>
                    <a:pt x="1318" y="15954"/>
                  </a:lnTo>
                  <a:lnTo>
                    <a:pt x="895" y="15011"/>
                  </a:lnTo>
                  <a:lnTo>
                    <a:pt x="518" y="13977"/>
                  </a:lnTo>
                  <a:lnTo>
                    <a:pt x="236" y="12988"/>
                  </a:lnTo>
                  <a:lnTo>
                    <a:pt x="95" y="11906"/>
                  </a:lnTo>
                  <a:lnTo>
                    <a:pt x="0" y="10776"/>
                  </a:lnTo>
                  <a:lnTo>
                    <a:pt x="95" y="9694"/>
                  </a:lnTo>
                  <a:lnTo>
                    <a:pt x="236" y="8612"/>
                  </a:lnTo>
                  <a:lnTo>
                    <a:pt x="518" y="7576"/>
                  </a:lnTo>
                  <a:lnTo>
                    <a:pt x="895" y="6589"/>
                  </a:lnTo>
                  <a:lnTo>
                    <a:pt x="1318" y="5648"/>
                  </a:lnTo>
                  <a:lnTo>
                    <a:pt x="1882" y="4753"/>
                  </a:lnTo>
                  <a:lnTo>
                    <a:pt x="2494" y="3953"/>
                  </a:lnTo>
                  <a:lnTo>
                    <a:pt x="3200" y="3153"/>
                  </a:lnTo>
                  <a:lnTo>
                    <a:pt x="3953" y="2448"/>
                  </a:lnTo>
                  <a:lnTo>
                    <a:pt x="4800" y="1836"/>
                  </a:lnTo>
                  <a:lnTo>
                    <a:pt x="5694" y="1318"/>
                  </a:lnTo>
                  <a:lnTo>
                    <a:pt x="6635" y="848"/>
                  </a:lnTo>
                  <a:lnTo>
                    <a:pt x="7623" y="471"/>
                  </a:lnTo>
                  <a:lnTo>
                    <a:pt x="8658" y="236"/>
                  </a:lnTo>
                  <a:lnTo>
                    <a:pt x="9694" y="48"/>
                  </a:lnTo>
                  <a:lnTo>
                    <a:pt x="10824" y="0"/>
                  </a:lnTo>
                  <a:lnTo>
                    <a:pt x="11670" y="48"/>
                  </a:lnTo>
                  <a:lnTo>
                    <a:pt x="12517" y="141"/>
                  </a:lnTo>
                  <a:lnTo>
                    <a:pt x="13317" y="282"/>
                  </a:lnTo>
                  <a:lnTo>
                    <a:pt x="14117" y="518"/>
                  </a:lnTo>
                  <a:lnTo>
                    <a:pt x="14870" y="800"/>
                  </a:lnTo>
                  <a:lnTo>
                    <a:pt x="15624" y="1130"/>
                  </a:lnTo>
                  <a:lnTo>
                    <a:pt x="16329" y="1507"/>
                  </a:lnTo>
                  <a:lnTo>
                    <a:pt x="16988" y="1930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8" name="Google Shape;595;p43"/>
            <p:cNvSpPr/>
            <p:nvPr/>
          </p:nvSpPr>
          <p:spPr>
            <a:xfrm>
              <a:off x="208627" y="315539"/>
              <a:ext cx="120803" cy="13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47" y="8857"/>
                  </a:moveTo>
                  <a:lnTo>
                    <a:pt x="21600" y="10720"/>
                  </a:lnTo>
                  <a:lnTo>
                    <a:pt x="21600" y="11811"/>
                  </a:lnTo>
                  <a:lnTo>
                    <a:pt x="21447" y="12896"/>
                  </a:lnTo>
                  <a:lnTo>
                    <a:pt x="21134" y="13987"/>
                  </a:lnTo>
                  <a:lnTo>
                    <a:pt x="20822" y="14919"/>
                  </a:lnTo>
                  <a:lnTo>
                    <a:pt x="19890" y="16782"/>
                  </a:lnTo>
                  <a:lnTo>
                    <a:pt x="19271" y="17714"/>
                  </a:lnTo>
                  <a:lnTo>
                    <a:pt x="18492" y="18492"/>
                  </a:lnTo>
                  <a:lnTo>
                    <a:pt x="17714" y="19118"/>
                  </a:lnTo>
                  <a:lnTo>
                    <a:pt x="16935" y="19737"/>
                  </a:lnTo>
                  <a:lnTo>
                    <a:pt x="16004" y="20362"/>
                  </a:lnTo>
                  <a:lnTo>
                    <a:pt x="15072" y="20668"/>
                  </a:lnTo>
                  <a:lnTo>
                    <a:pt x="14141" y="21134"/>
                  </a:lnTo>
                  <a:lnTo>
                    <a:pt x="13049" y="21294"/>
                  </a:lnTo>
                  <a:lnTo>
                    <a:pt x="11965" y="21600"/>
                  </a:lnTo>
                  <a:lnTo>
                    <a:pt x="9789" y="21600"/>
                  </a:lnTo>
                  <a:lnTo>
                    <a:pt x="8704" y="21294"/>
                  </a:lnTo>
                  <a:lnTo>
                    <a:pt x="7613" y="21134"/>
                  </a:lnTo>
                  <a:lnTo>
                    <a:pt x="6681" y="20668"/>
                  </a:lnTo>
                  <a:lnTo>
                    <a:pt x="5749" y="20362"/>
                  </a:lnTo>
                  <a:lnTo>
                    <a:pt x="4818" y="19737"/>
                  </a:lnTo>
                  <a:lnTo>
                    <a:pt x="4039" y="19118"/>
                  </a:lnTo>
                  <a:lnTo>
                    <a:pt x="3261" y="18492"/>
                  </a:lnTo>
                  <a:lnTo>
                    <a:pt x="2482" y="17714"/>
                  </a:lnTo>
                  <a:lnTo>
                    <a:pt x="1863" y="16782"/>
                  </a:lnTo>
                  <a:lnTo>
                    <a:pt x="466" y="13987"/>
                  </a:lnTo>
                  <a:lnTo>
                    <a:pt x="306" y="12896"/>
                  </a:lnTo>
                  <a:lnTo>
                    <a:pt x="153" y="11811"/>
                  </a:lnTo>
                  <a:lnTo>
                    <a:pt x="0" y="10720"/>
                  </a:lnTo>
                  <a:lnTo>
                    <a:pt x="306" y="8551"/>
                  </a:lnTo>
                  <a:lnTo>
                    <a:pt x="466" y="7613"/>
                  </a:lnTo>
                  <a:lnTo>
                    <a:pt x="932" y="6528"/>
                  </a:lnTo>
                  <a:lnTo>
                    <a:pt x="1863" y="4665"/>
                  </a:lnTo>
                  <a:lnTo>
                    <a:pt x="2482" y="3886"/>
                  </a:lnTo>
                  <a:lnTo>
                    <a:pt x="3261" y="3108"/>
                  </a:lnTo>
                  <a:lnTo>
                    <a:pt x="4039" y="2489"/>
                  </a:lnTo>
                  <a:lnTo>
                    <a:pt x="4818" y="1863"/>
                  </a:lnTo>
                  <a:lnTo>
                    <a:pt x="5749" y="1244"/>
                  </a:lnTo>
                  <a:lnTo>
                    <a:pt x="6681" y="778"/>
                  </a:lnTo>
                  <a:lnTo>
                    <a:pt x="7613" y="466"/>
                  </a:lnTo>
                  <a:lnTo>
                    <a:pt x="8704" y="153"/>
                  </a:lnTo>
                  <a:lnTo>
                    <a:pt x="9789" y="0"/>
                  </a:lnTo>
                  <a:lnTo>
                    <a:pt x="10880" y="0"/>
                  </a:lnTo>
                  <a:lnTo>
                    <a:pt x="12743" y="153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9" name="Google Shape;596;p43"/>
            <p:cNvSpPr/>
            <p:nvPr/>
          </p:nvSpPr>
          <p:spPr>
            <a:xfrm>
              <a:off x="139073" y="239068"/>
              <a:ext cx="259876" cy="285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110" y="1370"/>
                  </a:moveTo>
                  <a:lnTo>
                    <a:pt x="14956" y="795"/>
                  </a:lnTo>
                  <a:lnTo>
                    <a:pt x="14306" y="575"/>
                  </a:lnTo>
                  <a:lnTo>
                    <a:pt x="13654" y="359"/>
                  </a:lnTo>
                  <a:lnTo>
                    <a:pt x="12933" y="217"/>
                  </a:lnTo>
                  <a:lnTo>
                    <a:pt x="12283" y="71"/>
                  </a:lnTo>
                  <a:lnTo>
                    <a:pt x="11559" y="0"/>
                  </a:lnTo>
                  <a:lnTo>
                    <a:pt x="10839" y="0"/>
                  </a:lnTo>
                  <a:lnTo>
                    <a:pt x="9753" y="71"/>
                  </a:lnTo>
                  <a:lnTo>
                    <a:pt x="8670" y="217"/>
                  </a:lnTo>
                  <a:lnTo>
                    <a:pt x="7588" y="433"/>
                  </a:lnTo>
                  <a:lnTo>
                    <a:pt x="5707" y="1299"/>
                  </a:lnTo>
                  <a:lnTo>
                    <a:pt x="4770" y="1803"/>
                  </a:lnTo>
                  <a:lnTo>
                    <a:pt x="3975" y="2456"/>
                  </a:lnTo>
                  <a:lnTo>
                    <a:pt x="3180" y="3177"/>
                  </a:lnTo>
                  <a:lnTo>
                    <a:pt x="2456" y="3901"/>
                  </a:lnTo>
                  <a:lnTo>
                    <a:pt x="1878" y="4767"/>
                  </a:lnTo>
                  <a:lnTo>
                    <a:pt x="1302" y="5633"/>
                  </a:lnTo>
                  <a:lnTo>
                    <a:pt x="869" y="6573"/>
                  </a:lnTo>
                  <a:lnTo>
                    <a:pt x="507" y="7585"/>
                  </a:lnTo>
                  <a:lnTo>
                    <a:pt x="217" y="8596"/>
                  </a:lnTo>
                  <a:lnTo>
                    <a:pt x="74" y="9679"/>
                  </a:lnTo>
                  <a:lnTo>
                    <a:pt x="0" y="10761"/>
                  </a:lnTo>
                  <a:lnTo>
                    <a:pt x="74" y="11918"/>
                  </a:lnTo>
                  <a:lnTo>
                    <a:pt x="217" y="12930"/>
                  </a:lnTo>
                  <a:lnTo>
                    <a:pt x="507" y="14012"/>
                  </a:lnTo>
                  <a:lnTo>
                    <a:pt x="869" y="15024"/>
                  </a:lnTo>
                  <a:lnTo>
                    <a:pt x="1302" y="15964"/>
                  </a:lnTo>
                  <a:lnTo>
                    <a:pt x="1878" y="16830"/>
                  </a:lnTo>
                  <a:lnTo>
                    <a:pt x="2456" y="17625"/>
                  </a:lnTo>
                  <a:lnTo>
                    <a:pt x="3180" y="18420"/>
                  </a:lnTo>
                  <a:lnTo>
                    <a:pt x="3975" y="19144"/>
                  </a:lnTo>
                  <a:lnTo>
                    <a:pt x="4770" y="19722"/>
                  </a:lnTo>
                  <a:lnTo>
                    <a:pt x="5707" y="20298"/>
                  </a:lnTo>
                  <a:lnTo>
                    <a:pt x="6647" y="20731"/>
                  </a:lnTo>
                  <a:lnTo>
                    <a:pt x="7588" y="21093"/>
                  </a:lnTo>
                  <a:lnTo>
                    <a:pt x="8670" y="21383"/>
                  </a:lnTo>
                  <a:lnTo>
                    <a:pt x="9753" y="21526"/>
                  </a:lnTo>
                  <a:lnTo>
                    <a:pt x="10839" y="21600"/>
                  </a:lnTo>
                  <a:lnTo>
                    <a:pt x="11921" y="21526"/>
                  </a:lnTo>
                  <a:lnTo>
                    <a:pt x="13004" y="21383"/>
                  </a:lnTo>
                  <a:lnTo>
                    <a:pt x="14015" y="21093"/>
                  </a:lnTo>
                  <a:lnTo>
                    <a:pt x="15027" y="20731"/>
                  </a:lnTo>
                  <a:lnTo>
                    <a:pt x="15967" y="20298"/>
                  </a:lnTo>
                  <a:lnTo>
                    <a:pt x="16833" y="19722"/>
                  </a:lnTo>
                  <a:lnTo>
                    <a:pt x="17699" y="19144"/>
                  </a:lnTo>
                  <a:lnTo>
                    <a:pt x="18494" y="18420"/>
                  </a:lnTo>
                  <a:lnTo>
                    <a:pt x="19144" y="17625"/>
                  </a:lnTo>
                  <a:lnTo>
                    <a:pt x="19797" y="16830"/>
                  </a:lnTo>
                  <a:lnTo>
                    <a:pt x="20301" y="15964"/>
                  </a:lnTo>
                  <a:lnTo>
                    <a:pt x="20805" y="15024"/>
                  </a:lnTo>
                  <a:lnTo>
                    <a:pt x="21167" y="14012"/>
                  </a:lnTo>
                  <a:lnTo>
                    <a:pt x="21383" y="12930"/>
                  </a:lnTo>
                  <a:lnTo>
                    <a:pt x="21600" y="11918"/>
                  </a:lnTo>
                  <a:lnTo>
                    <a:pt x="21600" y="10041"/>
                  </a:lnTo>
                  <a:lnTo>
                    <a:pt x="21529" y="9391"/>
                  </a:lnTo>
                  <a:lnTo>
                    <a:pt x="21458" y="8667"/>
                  </a:lnTo>
                  <a:lnTo>
                    <a:pt x="21241" y="8018"/>
                  </a:lnTo>
                  <a:lnTo>
                    <a:pt x="21096" y="7368"/>
                  </a:lnTo>
                  <a:lnTo>
                    <a:pt x="20805" y="6718"/>
                  </a:lnTo>
                  <a:lnTo>
                    <a:pt x="20230" y="5490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0" name="Google Shape;597;p43"/>
            <p:cNvSpPr/>
            <p:nvPr/>
          </p:nvSpPr>
          <p:spPr>
            <a:xfrm>
              <a:off x="14810" y="592804"/>
              <a:ext cx="106884" cy="110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37" y="0"/>
                  </a:moveTo>
                  <a:lnTo>
                    <a:pt x="2106" y="8938"/>
                  </a:lnTo>
                  <a:lnTo>
                    <a:pt x="1226" y="10055"/>
                  </a:lnTo>
                  <a:lnTo>
                    <a:pt x="526" y="11362"/>
                  </a:lnTo>
                  <a:lnTo>
                    <a:pt x="173" y="12662"/>
                  </a:lnTo>
                  <a:lnTo>
                    <a:pt x="0" y="14153"/>
                  </a:lnTo>
                  <a:lnTo>
                    <a:pt x="173" y="15644"/>
                  </a:lnTo>
                  <a:lnTo>
                    <a:pt x="526" y="16944"/>
                  </a:lnTo>
                  <a:lnTo>
                    <a:pt x="1226" y="18251"/>
                  </a:lnTo>
                  <a:lnTo>
                    <a:pt x="2106" y="19367"/>
                  </a:lnTo>
                  <a:lnTo>
                    <a:pt x="3159" y="20300"/>
                  </a:lnTo>
                  <a:lnTo>
                    <a:pt x="4385" y="21042"/>
                  </a:lnTo>
                  <a:lnTo>
                    <a:pt x="5791" y="21416"/>
                  </a:lnTo>
                  <a:lnTo>
                    <a:pt x="7025" y="21600"/>
                  </a:lnTo>
                  <a:lnTo>
                    <a:pt x="8431" y="21416"/>
                  </a:lnTo>
                  <a:lnTo>
                    <a:pt x="9657" y="21042"/>
                  </a:lnTo>
                  <a:lnTo>
                    <a:pt x="10890" y="20300"/>
                  </a:lnTo>
                  <a:lnTo>
                    <a:pt x="12116" y="19367"/>
                  </a:lnTo>
                  <a:lnTo>
                    <a:pt x="20547" y="10429"/>
                  </a:lnTo>
                  <a:lnTo>
                    <a:pt x="21600" y="9122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1" name="Google Shape;598;p43"/>
            <p:cNvSpPr/>
            <p:nvPr/>
          </p:nvSpPr>
          <p:spPr>
            <a:xfrm>
              <a:off x="417219" y="592804"/>
              <a:ext cx="106028" cy="110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122"/>
                  </a:moveTo>
                  <a:lnTo>
                    <a:pt x="887" y="10429"/>
                  </a:lnTo>
                  <a:lnTo>
                    <a:pt x="9560" y="19367"/>
                  </a:lnTo>
                  <a:lnTo>
                    <a:pt x="10622" y="20300"/>
                  </a:lnTo>
                  <a:lnTo>
                    <a:pt x="11865" y="21042"/>
                  </a:lnTo>
                  <a:lnTo>
                    <a:pt x="13276" y="21416"/>
                  </a:lnTo>
                  <a:lnTo>
                    <a:pt x="14519" y="21600"/>
                  </a:lnTo>
                  <a:lnTo>
                    <a:pt x="15936" y="21416"/>
                  </a:lnTo>
                  <a:lnTo>
                    <a:pt x="17172" y="21042"/>
                  </a:lnTo>
                  <a:lnTo>
                    <a:pt x="18416" y="20300"/>
                  </a:lnTo>
                  <a:lnTo>
                    <a:pt x="19652" y="19367"/>
                  </a:lnTo>
                  <a:lnTo>
                    <a:pt x="20539" y="18251"/>
                  </a:lnTo>
                  <a:lnTo>
                    <a:pt x="21244" y="16944"/>
                  </a:lnTo>
                  <a:lnTo>
                    <a:pt x="21600" y="15644"/>
                  </a:lnTo>
                  <a:lnTo>
                    <a:pt x="21600" y="12662"/>
                  </a:lnTo>
                  <a:lnTo>
                    <a:pt x="21244" y="11362"/>
                  </a:lnTo>
                  <a:lnTo>
                    <a:pt x="20539" y="10055"/>
                  </a:lnTo>
                  <a:lnTo>
                    <a:pt x="19652" y="8938"/>
                  </a:lnTo>
                  <a:lnTo>
                    <a:pt x="11153" y="0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2" name="Google Shape;599;p43"/>
            <p:cNvSpPr/>
            <p:nvPr/>
          </p:nvSpPr>
          <p:spPr>
            <a:xfrm>
              <a:off x="252059" y="39"/>
              <a:ext cx="358123" cy="400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18" y="5103"/>
                  </a:moveTo>
                  <a:lnTo>
                    <a:pt x="18664" y="4690"/>
                  </a:lnTo>
                  <a:lnTo>
                    <a:pt x="21023" y="2371"/>
                  </a:lnTo>
                  <a:lnTo>
                    <a:pt x="21126" y="2165"/>
                  </a:lnTo>
                  <a:lnTo>
                    <a:pt x="21180" y="2011"/>
                  </a:lnTo>
                  <a:lnTo>
                    <a:pt x="21180" y="1598"/>
                  </a:lnTo>
                  <a:lnTo>
                    <a:pt x="21126" y="1391"/>
                  </a:lnTo>
                  <a:lnTo>
                    <a:pt x="21023" y="1236"/>
                  </a:lnTo>
                  <a:lnTo>
                    <a:pt x="20709" y="927"/>
                  </a:lnTo>
                  <a:lnTo>
                    <a:pt x="20552" y="825"/>
                  </a:lnTo>
                  <a:lnTo>
                    <a:pt x="20341" y="773"/>
                  </a:lnTo>
                  <a:lnTo>
                    <a:pt x="19921" y="773"/>
                  </a:lnTo>
                  <a:lnTo>
                    <a:pt x="19764" y="825"/>
                  </a:lnTo>
                  <a:lnTo>
                    <a:pt x="19555" y="927"/>
                  </a:lnTo>
                  <a:lnTo>
                    <a:pt x="16933" y="3505"/>
                  </a:lnTo>
                  <a:lnTo>
                    <a:pt x="16828" y="3145"/>
                  </a:lnTo>
                  <a:lnTo>
                    <a:pt x="16357" y="669"/>
                  </a:lnTo>
                  <a:lnTo>
                    <a:pt x="16305" y="413"/>
                  </a:lnTo>
                  <a:lnTo>
                    <a:pt x="16199" y="205"/>
                  </a:lnTo>
                  <a:lnTo>
                    <a:pt x="16094" y="104"/>
                  </a:lnTo>
                  <a:lnTo>
                    <a:pt x="15937" y="0"/>
                  </a:lnTo>
                  <a:lnTo>
                    <a:pt x="15780" y="0"/>
                  </a:lnTo>
                  <a:lnTo>
                    <a:pt x="15571" y="51"/>
                  </a:lnTo>
                  <a:lnTo>
                    <a:pt x="15414" y="155"/>
                  </a:lnTo>
                  <a:lnTo>
                    <a:pt x="15203" y="309"/>
                  </a:lnTo>
                  <a:lnTo>
                    <a:pt x="11692" y="3710"/>
                  </a:lnTo>
                  <a:lnTo>
                    <a:pt x="11533" y="3918"/>
                  </a:lnTo>
                  <a:lnTo>
                    <a:pt x="11376" y="4176"/>
                  </a:lnTo>
                  <a:lnTo>
                    <a:pt x="11219" y="4485"/>
                  </a:lnTo>
                  <a:lnTo>
                    <a:pt x="11115" y="4743"/>
                  </a:lnTo>
                  <a:lnTo>
                    <a:pt x="11062" y="5052"/>
                  </a:lnTo>
                  <a:lnTo>
                    <a:pt x="11010" y="5361"/>
                  </a:lnTo>
                  <a:lnTo>
                    <a:pt x="11010" y="5929"/>
                  </a:lnTo>
                  <a:lnTo>
                    <a:pt x="11481" y="8403"/>
                  </a:lnTo>
                  <a:lnTo>
                    <a:pt x="11587" y="8763"/>
                  </a:lnTo>
                  <a:lnTo>
                    <a:pt x="316" y="19847"/>
                  </a:lnTo>
                  <a:lnTo>
                    <a:pt x="157" y="20002"/>
                  </a:lnTo>
                  <a:lnTo>
                    <a:pt x="54" y="20207"/>
                  </a:lnTo>
                  <a:lnTo>
                    <a:pt x="0" y="20413"/>
                  </a:lnTo>
                  <a:lnTo>
                    <a:pt x="0" y="20775"/>
                  </a:lnTo>
                  <a:lnTo>
                    <a:pt x="54" y="20980"/>
                  </a:lnTo>
                  <a:lnTo>
                    <a:pt x="157" y="21134"/>
                  </a:lnTo>
                  <a:lnTo>
                    <a:pt x="316" y="21289"/>
                  </a:lnTo>
                  <a:lnTo>
                    <a:pt x="474" y="21445"/>
                  </a:lnTo>
                  <a:lnTo>
                    <a:pt x="631" y="21547"/>
                  </a:lnTo>
                  <a:lnTo>
                    <a:pt x="839" y="21600"/>
                  </a:lnTo>
                  <a:lnTo>
                    <a:pt x="1259" y="21600"/>
                  </a:lnTo>
                  <a:lnTo>
                    <a:pt x="1416" y="21547"/>
                  </a:lnTo>
                  <a:lnTo>
                    <a:pt x="1625" y="21445"/>
                  </a:lnTo>
                  <a:lnTo>
                    <a:pt x="1782" y="21289"/>
                  </a:lnTo>
                  <a:lnTo>
                    <a:pt x="13317" y="10001"/>
                  </a:lnTo>
                  <a:lnTo>
                    <a:pt x="15571" y="10361"/>
                  </a:lnTo>
                  <a:lnTo>
                    <a:pt x="15834" y="10414"/>
                  </a:lnTo>
                  <a:lnTo>
                    <a:pt x="16148" y="10414"/>
                  </a:lnTo>
                  <a:lnTo>
                    <a:pt x="16410" y="10361"/>
                  </a:lnTo>
                  <a:lnTo>
                    <a:pt x="16725" y="10259"/>
                  </a:lnTo>
                  <a:lnTo>
                    <a:pt x="17039" y="10155"/>
                  </a:lnTo>
                  <a:lnTo>
                    <a:pt x="17302" y="10052"/>
                  </a:lnTo>
                  <a:lnTo>
                    <a:pt x="17562" y="9897"/>
                  </a:lnTo>
                  <a:lnTo>
                    <a:pt x="17773" y="9692"/>
                  </a:lnTo>
                  <a:lnTo>
                    <a:pt x="21443" y="6083"/>
                  </a:lnTo>
                  <a:lnTo>
                    <a:pt x="21546" y="5876"/>
                  </a:lnTo>
                  <a:lnTo>
                    <a:pt x="21600" y="5721"/>
                  </a:lnTo>
                  <a:lnTo>
                    <a:pt x="21546" y="5516"/>
                  </a:lnTo>
                  <a:lnTo>
                    <a:pt x="21495" y="5412"/>
                  </a:lnTo>
                  <a:lnTo>
                    <a:pt x="21337" y="5258"/>
                  </a:lnTo>
                  <a:lnTo>
                    <a:pt x="21126" y="5154"/>
                  </a:lnTo>
                  <a:lnTo>
                    <a:pt x="20918" y="5103"/>
                  </a:lnTo>
                  <a:close/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143;p21"/>
          <p:cNvSpPr txBox="1"/>
          <p:nvPr>
            <p:ph type="body" sz="half" idx="1"/>
          </p:nvPr>
        </p:nvSpPr>
        <p:spPr>
          <a:xfrm>
            <a:off x="1847275" y="1704600"/>
            <a:ext cx="5449500" cy="27147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A successful DBA </a:t>
            </a:r>
          </a:p>
          <a:p>
            <a:pPr marL="0" indent="0">
              <a:buSzTx/>
              <a:buNone/>
            </a:pPr>
            <a:r>
              <a:t>makes the data</a:t>
            </a:r>
            <a:r>
              <a:rPr>
                <a:solidFill>
                  <a:srgbClr val="F67031"/>
                </a:solidFill>
              </a:rPr>
              <a:t> </a:t>
            </a:r>
            <a:endParaRPr>
              <a:solidFill>
                <a:srgbClr val="F67031"/>
              </a:solidFill>
            </a:endParaRPr>
          </a:p>
          <a:p>
            <a:pPr marL="0" indent="0">
              <a:buSzTx/>
              <a:buNone/>
              <a:defRPr>
                <a:solidFill>
                  <a:srgbClr val="FF0000"/>
                </a:solidFill>
              </a:defRPr>
            </a:pPr>
            <a:r>
              <a:t>easy to access </a:t>
            </a:r>
          </a:p>
          <a:p>
            <a:pPr marL="0" indent="0">
              <a:buSzTx/>
              <a:buNone/>
            </a:pPr>
            <a:r>
              <a:t>and </a:t>
            </a:r>
          </a:p>
          <a:p>
            <a:pPr marL="0" indent="0">
              <a:buSzTx/>
              <a:buNone/>
              <a:defRPr>
                <a:solidFill>
                  <a:srgbClr val="FF0000"/>
                </a:solidFill>
              </a:defRPr>
            </a:pPr>
            <a:r>
              <a:t>hard to lose</a:t>
            </a:r>
            <a:r>
              <a:rPr>
                <a:solidFill>
                  <a:srgbClr val="666666"/>
                </a:solidFill>
              </a:rPr>
              <a:t>!</a:t>
            </a:r>
            <a:r>
              <a:t> </a:t>
            </a:r>
          </a:p>
        </p:txBody>
      </p:sp>
      <p:sp>
        <p:nvSpPr>
          <p:cNvPr id="286" name="Google Shape;144;p21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471;p40"/>
          <p:cNvSpPr txBox="1"/>
          <p:nvPr>
            <p:ph type="title"/>
          </p:nvPr>
        </p:nvSpPr>
        <p:spPr>
          <a:xfrm>
            <a:off x="511424" y="1549399"/>
            <a:ext cx="3517202" cy="1293192"/>
          </a:xfrm>
          <a:prstGeom prst="rect">
            <a:avLst/>
          </a:prstGeom>
        </p:spPr>
        <p:txBody>
          <a:bodyPr/>
          <a:lstStyle/>
          <a:p>
            <a:pPr/>
            <a:r>
              <a:t>That’s it! </a:t>
            </a:r>
            <a:br/>
            <a:r>
              <a:t>Thank you very much for your time! </a:t>
            </a:r>
          </a:p>
        </p:txBody>
      </p:sp>
      <p:sp>
        <p:nvSpPr>
          <p:cNvPr id="289" name="Google Shape;472;p40"/>
          <p:cNvSpPr txBox="1"/>
          <p:nvPr>
            <p:ph type="sldNum" sz="quarter" idx="2"/>
          </p:nvPr>
        </p:nvSpPr>
        <p:spPr>
          <a:xfrm>
            <a:off x="8768671" y="4779026"/>
            <a:ext cx="33681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Google Shape;473;p40"/>
          <p:cNvSpPr txBox="1"/>
          <p:nvPr>
            <p:ph type="body" sz="quarter" idx="1"/>
          </p:nvPr>
        </p:nvSpPr>
        <p:spPr>
          <a:xfrm>
            <a:off x="511424" y="2994990"/>
            <a:ext cx="3517202" cy="136401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If you have any questions regarding the presentation, please feel free to ask us!</a:t>
            </a:r>
          </a:p>
          <a:p>
            <a:pPr marL="0" indent="0">
              <a:buSzTx/>
              <a:buNone/>
            </a:pPr>
            <a:r>
              <a:t>We will be more than happy to answer you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☺ </a:t>
            </a:r>
          </a:p>
        </p:txBody>
      </p:sp>
      <p:grpSp>
        <p:nvGrpSpPr>
          <p:cNvPr id="293" name="Google Shape;474;p40"/>
          <p:cNvGrpSpPr/>
          <p:nvPr/>
        </p:nvGrpSpPr>
        <p:grpSpPr>
          <a:xfrm>
            <a:off x="628401" y="1039454"/>
            <a:ext cx="542203" cy="510093"/>
            <a:chOff x="0" y="32"/>
            <a:chExt cx="542201" cy="510091"/>
          </a:xfrm>
        </p:grpSpPr>
        <p:sp>
          <p:nvSpPr>
            <p:cNvPr id="291" name="Google Shape;475;p40"/>
            <p:cNvSpPr/>
            <p:nvPr/>
          </p:nvSpPr>
          <p:spPr>
            <a:xfrm>
              <a:off x="-1" y="193313"/>
              <a:ext cx="129130" cy="289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3282" y="5923"/>
                  </a:moveTo>
                  <a:lnTo>
                    <a:pt x="12477" y="5864"/>
                  </a:lnTo>
                  <a:lnTo>
                    <a:pt x="11805" y="5805"/>
                  </a:lnTo>
                  <a:lnTo>
                    <a:pt x="11139" y="5626"/>
                  </a:lnTo>
                  <a:lnTo>
                    <a:pt x="10599" y="5444"/>
                  </a:lnTo>
                  <a:lnTo>
                    <a:pt x="10065" y="5147"/>
                  </a:lnTo>
                  <a:lnTo>
                    <a:pt x="9662" y="4847"/>
                  </a:lnTo>
                  <a:lnTo>
                    <a:pt x="9525" y="4547"/>
                  </a:lnTo>
                  <a:lnTo>
                    <a:pt x="9393" y="4189"/>
                  </a:lnTo>
                  <a:lnTo>
                    <a:pt x="9525" y="3830"/>
                  </a:lnTo>
                  <a:lnTo>
                    <a:pt x="9662" y="3530"/>
                  </a:lnTo>
                  <a:lnTo>
                    <a:pt x="10065" y="3231"/>
                  </a:lnTo>
                  <a:lnTo>
                    <a:pt x="11139" y="2752"/>
                  </a:lnTo>
                  <a:lnTo>
                    <a:pt x="11805" y="2634"/>
                  </a:lnTo>
                  <a:lnTo>
                    <a:pt x="12477" y="2513"/>
                  </a:lnTo>
                  <a:lnTo>
                    <a:pt x="13282" y="2454"/>
                  </a:lnTo>
                  <a:lnTo>
                    <a:pt x="14086" y="2513"/>
                  </a:lnTo>
                  <a:lnTo>
                    <a:pt x="14758" y="2634"/>
                  </a:lnTo>
                  <a:lnTo>
                    <a:pt x="15430" y="2752"/>
                  </a:lnTo>
                  <a:lnTo>
                    <a:pt x="15964" y="2992"/>
                  </a:lnTo>
                  <a:lnTo>
                    <a:pt x="16504" y="3231"/>
                  </a:lnTo>
                  <a:lnTo>
                    <a:pt x="16907" y="3530"/>
                  </a:lnTo>
                  <a:lnTo>
                    <a:pt x="17039" y="3830"/>
                  </a:lnTo>
                  <a:lnTo>
                    <a:pt x="17176" y="4189"/>
                  </a:lnTo>
                  <a:lnTo>
                    <a:pt x="17039" y="4547"/>
                  </a:lnTo>
                  <a:lnTo>
                    <a:pt x="16907" y="4847"/>
                  </a:lnTo>
                  <a:lnTo>
                    <a:pt x="16504" y="5147"/>
                  </a:lnTo>
                  <a:lnTo>
                    <a:pt x="15964" y="5444"/>
                  </a:lnTo>
                  <a:lnTo>
                    <a:pt x="15430" y="5626"/>
                  </a:lnTo>
                  <a:lnTo>
                    <a:pt x="14758" y="5805"/>
                  </a:lnTo>
                  <a:lnTo>
                    <a:pt x="14086" y="5864"/>
                  </a:lnTo>
                  <a:lnTo>
                    <a:pt x="13282" y="5923"/>
                  </a:lnTo>
                  <a:close/>
                </a:path>
              </a:pathLst>
            </a:custGeom>
            <a:noFill/>
            <a:ln w="19050" cap="rnd">
              <a:solidFill>
                <a:srgbClr val="F6703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92" name="Google Shape;476;p40"/>
            <p:cNvSpPr/>
            <p:nvPr/>
          </p:nvSpPr>
          <p:spPr>
            <a:xfrm>
              <a:off x="138777" y="32"/>
              <a:ext cx="403425" cy="5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680"/>
                  </a:moveTo>
                  <a:lnTo>
                    <a:pt x="2663" y="18680"/>
                  </a:lnTo>
                  <a:lnTo>
                    <a:pt x="3521" y="19019"/>
                  </a:lnTo>
                  <a:lnTo>
                    <a:pt x="4724" y="19427"/>
                  </a:lnTo>
                  <a:lnTo>
                    <a:pt x="6268" y="19903"/>
                  </a:lnTo>
                  <a:lnTo>
                    <a:pt x="7988" y="20412"/>
                  </a:lnTo>
                  <a:lnTo>
                    <a:pt x="9834" y="20854"/>
                  </a:lnTo>
                  <a:lnTo>
                    <a:pt x="10779" y="21058"/>
                  </a:lnTo>
                  <a:lnTo>
                    <a:pt x="11724" y="21226"/>
                  </a:lnTo>
                  <a:lnTo>
                    <a:pt x="12625" y="21396"/>
                  </a:lnTo>
                  <a:lnTo>
                    <a:pt x="13526" y="21498"/>
                  </a:lnTo>
                  <a:lnTo>
                    <a:pt x="14342" y="21567"/>
                  </a:lnTo>
                  <a:lnTo>
                    <a:pt x="15159" y="21600"/>
                  </a:lnTo>
                  <a:lnTo>
                    <a:pt x="16532" y="21600"/>
                  </a:lnTo>
                  <a:lnTo>
                    <a:pt x="17262" y="21567"/>
                  </a:lnTo>
                  <a:lnTo>
                    <a:pt x="17950" y="21498"/>
                  </a:lnTo>
                  <a:lnTo>
                    <a:pt x="18551" y="21363"/>
                  </a:lnTo>
                  <a:lnTo>
                    <a:pt x="18851" y="21295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2" y="20989"/>
                  </a:lnTo>
                  <a:lnTo>
                    <a:pt x="19539" y="20854"/>
                  </a:lnTo>
                  <a:lnTo>
                    <a:pt x="19625" y="20684"/>
                  </a:lnTo>
                  <a:lnTo>
                    <a:pt x="19754" y="19698"/>
                  </a:lnTo>
                  <a:lnTo>
                    <a:pt x="19712" y="19461"/>
                  </a:lnTo>
                  <a:lnTo>
                    <a:pt x="19625" y="19257"/>
                  </a:lnTo>
                  <a:lnTo>
                    <a:pt x="19452" y="19054"/>
                  </a:lnTo>
                  <a:lnTo>
                    <a:pt x="19195" y="18883"/>
                  </a:lnTo>
                  <a:lnTo>
                    <a:pt x="19410" y="18850"/>
                  </a:lnTo>
                  <a:lnTo>
                    <a:pt x="19840" y="18713"/>
                  </a:lnTo>
                  <a:lnTo>
                    <a:pt x="20011" y="18578"/>
                  </a:lnTo>
                  <a:lnTo>
                    <a:pt x="20140" y="18441"/>
                  </a:lnTo>
                  <a:lnTo>
                    <a:pt x="20269" y="18273"/>
                  </a:lnTo>
                  <a:lnTo>
                    <a:pt x="20355" y="18068"/>
                  </a:lnTo>
                  <a:lnTo>
                    <a:pt x="20397" y="17899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5"/>
                  </a:lnTo>
                  <a:lnTo>
                    <a:pt x="20182" y="15827"/>
                  </a:lnTo>
                  <a:lnTo>
                    <a:pt x="19925" y="15623"/>
                  </a:lnTo>
                  <a:lnTo>
                    <a:pt x="20140" y="15590"/>
                  </a:lnTo>
                  <a:lnTo>
                    <a:pt x="20313" y="15521"/>
                  </a:lnTo>
                  <a:lnTo>
                    <a:pt x="20484" y="15419"/>
                  </a:lnTo>
                  <a:lnTo>
                    <a:pt x="20655" y="15283"/>
                  </a:lnTo>
                  <a:lnTo>
                    <a:pt x="20784" y="15147"/>
                  </a:lnTo>
                  <a:lnTo>
                    <a:pt x="20870" y="15012"/>
                  </a:lnTo>
                  <a:lnTo>
                    <a:pt x="20956" y="14842"/>
                  </a:lnTo>
                  <a:lnTo>
                    <a:pt x="20999" y="14638"/>
                  </a:lnTo>
                  <a:lnTo>
                    <a:pt x="21127" y="13449"/>
                  </a:lnTo>
                  <a:lnTo>
                    <a:pt x="21127" y="13110"/>
                  </a:lnTo>
                  <a:lnTo>
                    <a:pt x="21085" y="12940"/>
                  </a:lnTo>
                  <a:lnTo>
                    <a:pt x="20999" y="12803"/>
                  </a:lnTo>
                  <a:lnTo>
                    <a:pt x="20912" y="12668"/>
                  </a:lnTo>
                  <a:lnTo>
                    <a:pt x="20655" y="12464"/>
                  </a:lnTo>
                  <a:lnTo>
                    <a:pt x="20484" y="12363"/>
                  </a:lnTo>
                  <a:lnTo>
                    <a:pt x="20655" y="12328"/>
                  </a:lnTo>
                  <a:lnTo>
                    <a:pt x="20828" y="12226"/>
                  </a:lnTo>
                  <a:lnTo>
                    <a:pt x="20999" y="12124"/>
                  </a:lnTo>
                  <a:lnTo>
                    <a:pt x="21127" y="12022"/>
                  </a:lnTo>
                  <a:lnTo>
                    <a:pt x="21256" y="11887"/>
                  </a:lnTo>
                  <a:lnTo>
                    <a:pt x="21343" y="11750"/>
                  </a:lnTo>
                  <a:lnTo>
                    <a:pt x="21385" y="11582"/>
                  </a:lnTo>
                  <a:lnTo>
                    <a:pt x="21429" y="11412"/>
                  </a:lnTo>
                  <a:lnTo>
                    <a:pt x="21600" y="10188"/>
                  </a:lnTo>
                  <a:lnTo>
                    <a:pt x="21558" y="10018"/>
                  </a:lnTo>
                  <a:lnTo>
                    <a:pt x="21514" y="9850"/>
                  </a:lnTo>
                  <a:lnTo>
                    <a:pt x="21429" y="9713"/>
                  </a:lnTo>
                  <a:lnTo>
                    <a:pt x="21343" y="9578"/>
                  </a:lnTo>
                  <a:lnTo>
                    <a:pt x="21214" y="9441"/>
                  </a:lnTo>
                  <a:lnTo>
                    <a:pt x="21043" y="9339"/>
                  </a:lnTo>
                  <a:lnTo>
                    <a:pt x="20655" y="9136"/>
                  </a:lnTo>
                  <a:lnTo>
                    <a:pt x="20226" y="8965"/>
                  </a:lnTo>
                  <a:lnTo>
                    <a:pt x="19712" y="8830"/>
                  </a:lnTo>
                  <a:lnTo>
                    <a:pt x="19153" y="8728"/>
                  </a:lnTo>
                  <a:lnTo>
                    <a:pt x="18594" y="8660"/>
                  </a:lnTo>
                  <a:lnTo>
                    <a:pt x="17391" y="8525"/>
                  </a:lnTo>
                  <a:lnTo>
                    <a:pt x="15545" y="8388"/>
                  </a:lnTo>
                  <a:lnTo>
                    <a:pt x="13355" y="8286"/>
                  </a:lnTo>
                  <a:lnTo>
                    <a:pt x="11123" y="8185"/>
                  </a:lnTo>
                  <a:lnTo>
                    <a:pt x="11422" y="7777"/>
                  </a:lnTo>
                  <a:lnTo>
                    <a:pt x="11680" y="7302"/>
                  </a:lnTo>
                  <a:lnTo>
                    <a:pt x="11937" y="6793"/>
                  </a:lnTo>
                  <a:lnTo>
                    <a:pt x="12110" y="6249"/>
                  </a:lnTo>
                  <a:lnTo>
                    <a:pt x="12281" y="5705"/>
                  </a:lnTo>
                  <a:lnTo>
                    <a:pt x="12454" y="5128"/>
                  </a:lnTo>
                  <a:lnTo>
                    <a:pt x="12625" y="4008"/>
                  </a:lnTo>
                  <a:lnTo>
                    <a:pt x="12754" y="2988"/>
                  </a:lnTo>
                  <a:lnTo>
                    <a:pt x="12840" y="2139"/>
                  </a:lnTo>
                  <a:lnTo>
                    <a:pt x="12840" y="1120"/>
                  </a:lnTo>
                  <a:lnTo>
                    <a:pt x="12711" y="848"/>
                  </a:lnTo>
                  <a:lnTo>
                    <a:pt x="12583" y="644"/>
                  </a:lnTo>
                  <a:lnTo>
                    <a:pt x="12368" y="441"/>
                  </a:lnTo>
                  <a:lnTo>
                    <a:pt x="12110" y="237"/>
                  </a:lnTo>
                  <a:lnTo>
                    <a:pt x="11809" y="135"/>
                  </a:lnTo>
                  <a:lnTo>
                    <a:pt x="11465" y="33"/>
                  </a:lnTo>
                  <a:lnTo>
                    <a:pt x="11123" y="0"/>
                  </a:lnTo>
                  <a:lnTo>
                    <a:pt x="10477" y="33"/>
                  </a:lnTo>
                  <a:lnTo>
                    <a:pt x="10049" y="102"/>
                  </a:lnTo>
                  <a:lnTo>
                    <a:pt x="9705" y="204"/>
                  </a:lnTo>
                  <a:lnTo>
                    <a:pt x="9448" y="305"/>
                  </a:lnTo>
                  <a:lnTo>
                    <a:pt x="8760" y="2037"/>
                  </a:lnTo>
                  <a:lnTo>
                    <a:pt x="8416" y="2818"/>
                  </a:lnTo>
                  <a:lnTo>
                    <a:pt x="8072" y="3532"/>
                  </a:lnTo>
                  <a:lnTo>
                    <a:pt x="7730" y="4177"/>
                  </a:lnTo>
                  <a:lnTo>
                    <a:pt x="7386" y="4721"/>
                  </a:lnTo>
                  <a:lnTo>
                    <a:pt x="7085" y="5128"/>
                  </a:lnTo>
                  <a:lnTo>
                    <a:pt x="6827" y="5468"/>
                  </a:lnTo>
                  <a:lnTo>
                    <a:pt x="5840" y="6249"/>
                  </a:lnTo>
                  <a:lnTo>
                    <a:pt x="4422" y="7302"/>
                  </a:lnTo>
                  <a:lnTo>
                    <a:pt x="2534" y="8660"/>
                  </a:lnTo>
                  <a:lnTo>
                    <a:pt x="0" y="8660"/>
                  </a:lnTo>
                </a:path>
              </a:pathLst>
            </a:custGeom>
            <a:noFill/>
            <a:ln w="19050" cap="rnd">
              <a:solidFill>
                <a:srgbClr val="F6703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29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4347" y="0"/>
            <a:ext cx="5147215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9;p19"/>
          <p:cNvSpPr txBox="1"/>
          <p:nvPr>
            <p:ph type="title"/>
          </p:nvPr>
        </p:nvSpPr>
        <p:spPr>
          <a:xfrm>
            <a:off x="511424" y="334731"/>
            <a:ext cx="3517202" cy="1530628"/>
          </a:xfrm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The main objective of this project is to create a database management system for a hotel. </a:t>
            </a:r>
          </a:p>
        </p:txBody>
      </p:sp>
      <p:sp>
        <p:nvSpPr>
          <p:cNvPr id="121" name="Google Shape;130;p19"/>
          <p:cNvSpPr txBox="1"/>
          <p:nvPr>
            <p:ph type="sldNum" sz="quarter" idx="2"/>
          </p:nvPr>
        </p:nvSpPr>
        <p:spPr>
          <a:xfrm>
            <a:off x="8839302" y="4779026"/>
            <a:ext cx="266182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Google Shape;131;p19"/>
          <p:cNvSpPr txBox="1"/>
          <p:nvPr>
            <p:ph type="body" sz="half" idx="1"/>
          </p:nvPr>
        </p:nvSpPr>
        <p:spPr>
          <a:xfrm>
            <a:off x="511424" y="1497723"/>
            <a:ext cx="3517202" cy="3074278"/>
          </a:xfrm>
          <a:prstGeom prst="rect">
            <a:avLst/>
          </a:prstGeom>
        </p:spPr>
        <p:txBody>
          <a:bodyPr/>
          <a:lstStyle/>
          <a:p>
            <a:pPr marL="0" indent="0" defTabSz="832104">
              <a:spcBef>
                <a:spcPts val="500"/>
              </a:spcBef>
              <a:buSzTx/>
              <a:buNone/>
              <a:defRPr sz="1092"/>
            </a:pPr>
          </a:p>
          <a:p>
            <a:pPr marL="0" indent="0" defTabSz="832104">
              <a:spcBef>
                <a:spcPts val="500"/>
              </a:spcBef>
              <a:buSzTx/>
              <a:buNone/>
              <a:defRPr sz="1092"/>
            </a:pPr>
            <a:r>
              <a:t>We have built this project as a group.</a:t>
            </a:r>
          </a:p>
          <a:p>
            <a:pPr marL="0" indent="0" defTabSz="832104">
              <a:spcBef>
                <a:spcPts val="500"/>
              </a:spcBef>
              <a:buSzTx/>
              <a:buNone/>
              <a:defRPr sz="1092"/>
            </a:pPr>
            <a:r>
              <a:t> The group members are: </a:t>
            </a:r>
          </a:p>
          <a:p>
            <a:pPr marL="208026" indent="-208026" defTabSz="832104">
              <a:spcBef>
                <a:spcPts val="500"/>
              </a:spcBef>
              <a:buSzPts val="1000"/>
              <a:buFontTx/>
              <a:buAutoNum type="arabicPeriod" startAt="1"/>
              <a:defRPr sz="1092"/>
            </a:pPr>
            <a:r>
              <a:t>Dhruv Bajaj</a:t>
            </a:r>
          </a:p>
          <a:p>
            <a:pPr marL="208026" indent="-208026" defTabSz="832104">
              <a:spcBef>
                <a:spcPts val="500"/>
              </a:spcBef>
              <a:buSzPts val="1000"/>
              <a:buFontTx/>
              <a:buAutoNum type="arabicPeriod" startAt="1"/>
              <a:defRPr sz="1092"/>
            </a:pPr>
            <a:r>
              <a:t>Piyush Mohan</a:t>
            </a:r>
          </a:p>
          <a:p>
            <a:pPr marL="208026" indent="-208026" defTabSz="832104">
              <a:spcBef>
                <a:spcPts val="500"/>
              </a:spcBef>
              <a:buSzPts val="1000"/>
              <a:buFontTx/>
              <a:buAutoNum type="arabicPeriod" startAt="1"/>
              <a:defRPr sz="1092"/>
            </a:pPr>
            <a:r>
              <a:t>Shubham Patil</a:t>
            </a:r>
          </a:p>
          <a:p>
            <a:pPr marL="208026" indent="-208026" defTabSz="832104">
              <a:spcBef>
                <a:spcPts val="500"/>
              </a:spcBef>
              <a:buSzPts val="1000"/>
              <a:buFontTx/>
              <a:buAutoNum type="arabicPeriod" startAt="1"/>
              <a:defRPr sz="1092"/>
            </a:pPr>
            <a:r>
              <a:t>Mohit Patidar</a:t>
            </a:r>
          </a:p>
          <a:p>
            <a:pPr marL="208026" indent="-208026" defTabSz="832104">
              <a:spcBef>
                <a:spcPts val="500"/>
              </a:spcBef>
              <a:buSzPts val="1000"/>
              <a:buFontTx/>
              <a:buAutoNum type="arabicPeriod" startAt="1"/>
              <a:defRPr sz="1092"/>
            </a:pPr>
            <a:r>
              <a:t>Harshal Gupta</a:t>
            </a:r>
          </a:p>
          <a:p>
            <a:pPr marL="0" indent="0" defTabSz="832104">
              <a:spcBef>
                <a:spcPts val="500"/>
              </a:spcBef>
              <a:buSzTx/>
              <a:buNone/>
              <a:defRPr sz="1092"/>
            </a:pPr>
            <a:r>
              <a:t>It was fun working together, overcoming each other’s flaws together and learning from each other's strengths in respective areas of Database Design &amp; Management. </a:t>
            </a:r>
          </a:p>
        </p:txBody>
      </p:sp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9196" t="0" r="31456" b="0"/>
          <a:stretch>
            <a:fillRect/>
          </a:stretch>
        </p:blipFill>
        <p:spPr>
          <a:xfrm>
            <a:off x="4572000" y="49"/>
            <a:ext cx="4578774" cy="5143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248;p28"/>
          <p:cNvSpPr txBox="1"/>
          <p:nvPr>
            <p:ph type="title"/>
          </p:nvPr>
        </p:nvSpPr>
        <p:spPr>
          <a:xfrm>
            <a:off x="234449" y="575498"/>
            <a:ext cx="2046302" cy="4174352"/>
          </a:xfrm>
          <a:prstGeom prst="rect">
            <a:avLst/>
          </a:prstGeom>
        </p:spPr>
        <p:txBody>
          <a:bodyPr/>
          <a:lstStyle>
            <a:lvl1pPr defTabSz="905255">
              <a:defRPr sz="2376"/>
            </a:lvl1pPr>
          </a:lstStyle>
          <a:p>
            <a:pPr/>
            <a:r>
              <a:t>A Hotel consists of a wide areas to manage. We tried to include the main areas for a hotel management system in this project.  </a:t>
            </a:r>
          </a:p>
        </p:txBody>
      </p:sp>
      <p:sp>
        <p:nvSpPr>
          <p:cNvPr id="126" name="Google Shape;249;p28"/>
          <p:cNvSpPr txBox="1"/>
          <p:nvPr>
            <p:ph type="sldNum" sz="quarter" idx="2"/>
          </p:nvPr>
        </p:nvSpPr>
        <p:spPr>
          <a:xfrm>
            <a:off x="8839302" y="4779026"/>
            <a:ext cx="266182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" name="Google Shape;250;p28"/>
          <p:cNvGrpSpPr/>
          <p:nvPr/>
        </p:nvGrpSpPr>
        <p:grpSpPr>
          <a:xfrm>
            <a:off x="3618600" y="443474"/>
            <a:ext cx="4271951" cy="4256552"/>
            <a:chOff x="0" y="0"/>
            <a:chExt cx="4271950" cy="4256550"/>
          </a:xfrm>
        </p:grpSpPr>
        <p:grpSp>
          <p:nvGrpSpPr>
            <p:cNvPr id="129" name="Google Shape;251;p28"/>
            <p:cNvGrpSpPr/>
            <p:nvPr/>
          </p:nvGrpSpPr>
          <p:grpSpPr>
            <a:xfrm>
              <a:off x="61674" y="-1"/>
              <a:ext cx="1906802" cy="1906801"/>
              <a:chOff x="0" y="0"/>
              <a:chExt cx="1906800" cy="1906800"/>
            </a:xfrm>
          </p:grpSpPr>
          <p:sp>
            <p:nvSpPr>
              <p:cNvPr id="127" name="Circle"/>
              <p:cNvSpPr/>
              <p:nvPr/>
            </p:nvSpPr>
            <p:spPr>
              <a:xfrm>
                <a:off x="-1" y="-1"/>
                <a:ext cx="1906802" cy="1906802"/>
              </a:xfrm>
              <a:prstGeom prst="ellipse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</p:txBody>
          </p:sp>
          <p:sp>
            <p:nvSpPr>
              <p:cNvPr id="128" name="ROOMS"/>
              <p:cNvSpPr txBox="1"/>
              <p:nvPr/>
            </p:nvSpPr>
            <p:spPr>
              <a:xfrm>
                <a:off x="279244" y="633374"/>
                <a:ext cx="1348312" cy="640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  <a:r>
                  <a:t>ROOMS</a:t>
                </a:r>
              </a:p>
            </p:txBody>
          </p:sp>
        </p:grpSp>
        <p:grpSp>
          <p:nvGrpSpPr>
            <p:cNvPr id="132" name="Google Shape;252;p28"/>
            <p:cNvGrpSpPr/>
            <p:nvPr/>
          </p:nvGrpSpPr>
          <p:grpSpPr>
            <a:xfrm>
              <a:off x="2365149" y="-1"/>
              <a:ext cx="1906802" cy="1906801"/>
              <a:chOff x="0" y="0"/>
              <a:chExt cx="1906800" cy="1906800"/>
            </a:xfrm>
          </p:grpSpPr>
          <p:sp>
            <p:nvSpPr>
              <p:cNvPr id="130" name="Circle"/>
              <p:cNvSpPr/>
              <p:nvPr/>
            </p:nvSpPr>
            <p:spPr>
              <a:xfrm>
                <a:off x="-1" y="-1"/>
                <a:ext cx="1906802" cy="1906802"/>
              </a:xfrm>
              <a:prstGeom prst="ellipse">
                <a:avLst/>
              </a:prstGeom>
              <a:solidFill>
                <a:srgbClr val="F670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</p:txBody>
          </p:sp>
          <p:sp>
            <p:nvSpPr>
              <p:cNvPr id="131" name="BOOKINGS"/>
              <p:cNvSpPr txBox="1"/>
              <p:nvPr/>
            </p:nvSpPr>
            <p:spPr>
              <a:xfrm>
                <a:off x="279244" y="633374"/>
                <a:ext cx="1348312" cy="640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  <a:r>
                  <a:t>BOOKINGS</a:t>
                </a:r>
              </a:p>
            </p:txBody>
          </p:sp>
        </p:grpSp>
        <p:grpSp>
          <p:nvGrpSpPr>
            <p:cNvPr id="135" name="Google Shape;253;p28"/>
            <p:cNvGrpSpPr/>
            <p:nvPr/>
          </p:nvGrpSpPr>
          <p:grpSpPr>
            <a:xfrm>
              <a:off x="-1" y="2349749"/>
              <a:ext cx="1906802" cy="1906801"/>
              <a:chOff x="0" y="0"/>
              <a:chExt cx="1906800" cy="1906800"/>
            </a:xfrm>
          </p:grpSpPr>
          <p:sp>
            <p:nvSpPr>
              <p:cNvPr id="133" name="Circle"/>
              <p:cNvSpPr/>
              <p:nvPr/>
            </p:nvSpPr>
            <p:spPr>
              <a:xfrm>
                <a:off x="-1" y="-1"/>
                <a:ext cx="1906802" cy="1906802"/>
              </a:xfrm>
              <a:prstGeom prst="ellipse">
                <a:avLst/>
              </a:prstGeom>
              <a:solidFill>
                <a:srgbClr val="CC412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</p:txBody>
          </p:sp>
          <p:sp>
            <p:nvSpPr>
              <p:cNvPr id="134" name="EMPLOYEES"/>
              <p:cNvSpPr txBox="1"/>
              <p:nvPr/>
            </p:nvSpPr>
            <p:spPr>
              <a:xfrm>
                <a:off x="279244" y="633374"/>
                <a:ext cx="1348312" cy="640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  <a:r>
                  <a:t>EMPLOYEES</a:t>
                </a:r>
              </a:p>
            </p:txBody>
          </p:sp>
        </p:grpSp>
        <p:grpSp>
          <p:nvGrpSpPr>
            <p:cNvPr id="138" name="Google Shape;254;p28"/>
            <p:cNvGrpSpPr/>
            <p:nvPr/>
          </p:nvGrpSpPr>
          <p:grpSpPr>
            <a:xfrm>
              <a:off x="2365149" y="2349749"/>
              <a:ext cx="1906802" cy="1906801"/>
              <a:chOff x="0" y="0"/>
              <a:chExt cx="1906800" cy="1906800"/>
            </a:xfrm>
          </p:grpSpPr>
          <p:sp>
            <p:nvSpPr>
              <p:cNvPr id="136" name="Circle"/>
              <p:cNvSpPr/>
              <p:nvPr/>
            </p:nvSpPr>
            <p:spPr>
              <a:xfrm>
                <a:off x="-1" y="-1"/>
                <a:ext cx="1906802" cy="1906802"/>
              </a:xfrm>
              <a:prstGeom prst="ellipse">
                <a:avLst/>
              </a:prstGeom>
              <a:solidFill>
                <a:srgbClr val="ED00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</p:txBody>
          </p:sp>
          <p:sp>
            <p:nvSpPr>
              <p:cNvPr id="137" name="GUESTS"/>
              <p:cNvSpPr txBox="1"/>
              <p:nvPr/>
            </p:nvSpPr>
            <p:spPr>
              <a:xfrm>
                <a:off x="279244" y="633374"/>
                <a:ext cx="1348312" cy="640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</a:p>
              <a:p>
                <a:pPr algn="ctr">
                  <a:defRPr sz="100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defRPr>
                </a:pPr>
                <a:r>
                  <a:t>GUESTS</a:t>
                </a:r>
              </a:p>
            </p:txBody>
          </p:sp>
        </p:grpSp>
      </p:grpSp>
      <p:grpSp>
        <p:nvGrpSpPr>
          <p:cNvPr id="142" name="Google Shape;255;p28"/>
          <p:cNvGrpSpPr/>
          <p:nvPr/>
        </p:nvGrpSpPr>
        <p:grpSpPr>
          <a:xfrm>
            <a:off x="4701175" y="1518350"/>
            <a:ext cx="2106601" cy="2106600"/>
            <a:chOff x="0" y="0"/>
            <a:chExt cx="2106599" cy="2106599"/>
          </a:xfrm>
        </p:grpSpPr>
        <p:sp>
          <p:nvSpPr>
            <p:cNvPr id="140" name="Circle"/>
            <p:cNvSpPr/>
            <p:nvPr/>
          </p:nvSpPr>
          <p:spPr>
            <a:xfrm>
              <a:off x="0" y="0"/>
              <a:ext cx="2106600" cy="21066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pPr>
            </a:p>
          </p:txBody>
        </p:sp>
        <p:sp>
          <p:nvSpPr>
            <p:cNvPr id="141" name="HOTEL"/>
            <p:cNvSpPr txBox="1"/>
            <p:nvPr/>
          </p:nvSpPr>
          <p:spPr>
            <a:xfrm>
              <a:off x="308504" y="853925"/>
              <a:ext cx="1489592" cy="398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</a:lstStyle>
            <a:p>
              <a:pPr/>
              <a:r>
                <a:t>HOTEL</a:t>
              </a:r>
            </a:p>
          </p:txBody>
        </p:sp>
      </p:grpSp>
      <p:sp>
        <p:nvSpPr>
          <p:cNvPr id="143" name="Google Shape;256;p28"/>
          <p:cNvSpPr/>
          <p:nvPr/>
        </p:nvSpPr>
        <p:spPr>
          <a:xfrm>
            <a:off x="4840049" y="1651474"/>
            <a:ext cx="1829101" cy="1829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477" y="10800"/>
                </a:moveTo>
                <a:cubicBezTo>
                  <a:pt x="2477" y="15397"/>
                  <a:pt x="6203" y="19123"/>
                  <a:pt x="10800" y="19123"/>
                </a:cubicBezTo>
                <a:cubicBezTo>
                  <a:pt x="15397" y="19123"/>
                  <a:pt x="19123" y="15397"/>
                  <a:pt x="19123" y="10800"/>
                </a:cubicBezTo>
                <a:cubicBezTo>
                  <a:pt x="19123" y="6203"/>
                  <a:pt x="15397" y="2477"/>
                  <a:pt x="10800" y="2477"/>
                </a:cubicBezTo>
                <a:cubicBezTo>
                  <a:pt x="6203" y="2477"/>
                  <a:pt x="2477" y="6203"/>
                  <a:pt x="2477" y="10800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9" name="Google Shape;270;p28"/>
          <p:cNvGrpSpPr/>
          <p:nvPr/>
        </p:nvGrpSpPr>
        <p:grpSpPr>
          <a:xfrm>
            <a:off x="6775098" y="1071274"/>
            <a:ext cx="332629" cy="332629"/>
            <a:chOff x="21" y="21"/>
            <a:chExt cx="332627" cy="332627"/>
          </a:xfrm>
        </p:grpSpPr>
        <p:sp>
          <p:nvSpPr>
            <p:cNvPr id="144" name="Google Shape;271;p28"/>
            <p:cNvSpPr/>
            <p:nvPr/>
          </p:nvSpPr>
          <p:spPr>
            <a:xfrm>
              <a:off x="21" y="21"/>
              <a:ext cx="332628" cy="332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10235" y="33"/>
                  </a:lnTo>
                  <a:lnTo>
                    <a:pt x="9703" y="65"/>
                  </a:lnTo>
                  <a:lnTo>
                    <a:pt x="9172" y="132"/>
                  </a:lnTo>
                  <a:lnTo>
                    <a:pt x="8108" y="332"/>
                  </a:lnTo>
                  <a:lnTo>
                    <a:pt x="7576" y="498"/>
                  </a:lnTo>
                  <a:lnTo>
                    <a:pt x="7078" y="665"/>
                  </a:lnTo>
                  <a:lnTo>
                    <a:pt x="6612" y="864"/>
                  </a:lnTo>
                  <a:lnTo>
                    <a:pt x="6114" y="1063"/>
                  </a:lnTo>
                  <a:lnTo>
                    <a:pt x="5649" y="1295"/>
                  </a:lnTo>
                  <a:lnTo>
                    <a:pt x="5216" y="1561"/>
                  </a:lnTo>
                  <a:lnTo>
                    <a:pt x="4751" y="1860"/>
                  </a:lnTo>
                  <a:lnTo>
                    <a:pt x="4353" y="2160"/>
                  </a:lnTo>
                  <a:lnTo>
                    <a:pt x="3920" y="2459"/>
                  </a:lnTo>
                  <a:lnTo>
                    <a:pt x="3556" y="2825"/>
                  </a:lnTo>
                  <a:lnTo>
                    <a:pt x="3156" y="3156"/>
                  </a:lnTo>
                  <a:lnTo>
                    <a:pt x="2825" y="3556"/>
                  </a:lnTo>
                  <a:lnTo>
                    <a:pt x="2459" y="3920"/>
                  </a:lnTo>
                  <a:lnTo>
                    <a:pt x="2160" y="4353"/>
                  </a:lnTo>
                  <a:lnTo>
                    <a:pt x="1860" y="4751"/>
                  </a:lnTo>
                  <a:lnTo>
                    <a:pt x="1561" y="5216"/>
                  </a:lnTo>
                  <a:lnTo>
                    <a:pt x="1295" y="5649"/>
                  </a:lnTo>
                  <a:lnTo>
                    <a:pt x="1063" y="6114"/>
                  </a:lnTo>
                  <a:lnTo>
                    <a:pt x="864" y="6612"/>
                  </a:lnTo>
                  <a:lnTo>
                    <a:pt x="665" y="7078"/>
                  </a:lnTo>
                  <a:lnTo>
                    <a:pt x="498" y="7576"/>
                  </a:lnTo>
                  <a:lnTo>
                    <a:pt x="332" y="8108"/>
                  </a:lnTo>
                  <a:lnTo>
                    <a:pt x="232" y="8640"/>
                  </a:lnTo>
                  <a:lnTo>
                    <a:pt x="132" y="9171"/>
                  </a:lnTo>
                  <a:lnTo>
                    <a:pt x="65" y="9703"/>
                  </a:lnTo>
                  <a:lnTo>
                    <a:pt x="33" y="10235"/>
                  </a:lnTo>
                  <a:lnTo>
                    <a:pt x="0" y="10800"/>
                  </a:lnTo>
                  <a:lnTo>
                    <a:pt x="33" y="11365"/>
                  </a:lnTo>
                  <a:lnTo>
                    <a:pt x="65" y="11897"/>
                  </a:lnTo>
                  <a:lnTo>
                    <a:pt x="132" y="12428"/>
                  </a:lnTo>
                  <a:lnTo>
                    <a:pt x="332" y="13492"/>
                  </a:lnTo>
                  <a:lnTo>
                    <a:pt x="498" y="14023"/>
                  </a:lnTo>
                  <a:lnTo>
                    <a:pt x="665" y="14522"/>
                  </a:lnTo>
                  <a:lnTo>
                    <a:pt x="864" y="14988"/>
                  </a:lnTo>
                  <a:lnTo>
                    <a:pt x="1063" y="15486"/>
                  </a:lnTo>
                  <a:lnTo>
                    <a:pt x="1295" y="15951"/>
                  </a:lnTo>
                  <a:lnTo>
                    <a:pt x="1561" y="16384"/>
                  </a:lnTo>
                  <a:lnTo>
                    <a:pt x="1860" y="16847"/>
                  </a:lnTo>
                  <a:lnTo>
                    <a:pt x="2160" y="17247"/>
                  </a:lnTo>
                  <a:lnTo>
                    <a:pt x="2459" y="17678"/>
                  </a:lnTo>
                  <a:lnTo>
                    <a:pt x="2825" y="18044"/>
                  </a:lnTo>
                  <a:lnTo>
                    <a:pt x="3156" y="18444"/>
                  </a:lnTo>
                  <a:lnTo>
                    <a:pt x="3556" y="18775"/>
                  </a:lnTo>
                  <a:lnTo>
                    <a:pt x="3920" y="19141"/>
                  </a:lnTo>
                  <a:lnTo>
                    <a:pt x="4353" y="19440"/>
                  </a:lnTo>
                  <a:lnTo>
                    <a:pt x="4751" y="19739"/>
                  </a:lnTo>
                  <a:lnTo>
                    <a:pt x="5216" y="20039"/>
                  </a:lnTo>
                  <a:lnTo>
                    <a:pt x="5649" y="20304"/>
                  </a:lnTo>
                  <a:lnTo>
                    <a:pt x="6114" y="20537"/>
                  </a:lnTo>
                  <a:lnTo>
                    <a:pt x="6612" y="20736"/>
                  </a:lnTo>
                  <a:lnTo>
                    <a:pt x="7078" y="20935"/>
                  </a:lnTo>
                  <a:lnTo>
                    <a:pt x="7576" y="21102"/>
                  </a:lnTo>
                  <a:lnTo>
                    <a:pt x="8108" y="21268"/>
                  </a:lnTo>
                  <a:lnTo>
                    <a:pt x="9172" y="21468"/>
                  </a:lnTo>
                  <a:lnTo>
                    <a:pt x="9703" y="21535"/>
                  </a:lnTo>
                  <a:lnTo>
                    <a:pt x="10235" y="21567"/>
                  </a:lnTo>
                  <a:lnTo>
                    <a:pt x="10800" y="21600"/>
                  </a:lnTo>
                  <a:lnTo>
                    <a:pt x="11365" y="21567"/>
                  </a:lnTo>
                  <a:lnTo>
                    <a:pt x="11897" y="21535"/>
                  </a:lnTo>
                  <a:lnTo>
                    <a:pt x="12428" y="21468"/>
                  </a:lnTo>
                  <a:lnTo>
                    <a:pt x="13492" y="21268"/>
                  </a:lnTo>
                  <a:lnTo>
                    <a:pt x="14023" y="21102"/>
                  </a:lnTo>
                  <a:lnTo>
                    <a:pt x="14522" y="20935"/>
                  </a:lnTo>
                  <a:lnTo>
                    <a:pt x="14988" y="20736"/>
                  </a:lnTo>
                  <a:lnTo>
                    <a:pt x="15486" y="20537"/>
                  </a:lnTo>
                  <a:lnTo>
                    <a:pt x="15951" y="20304"/>
                  </a:lnTo>
                  <a:lnTo>
                    <a:pt x="16384" y="20039"/>
                  </a:lnTo>
                  <a:lnTo>
                    <a:pt x="16849" y="19739"/>
                  </a:lnTo>
                  <a:lnTo>
                    <a:pt x="17247" y="19440"/>
                  </a:lnTo>
                  <a:lnTo>
                    <a:pt x="17678" y="19141"/>
                  </a:lnTo>
                  <a:lnTo>
                    <a:pt x="18044" y="18775"/>
                  </a:lnTo>
                  <a:lnTo>
                    <a:pt x="18444" y="18444"/>
                  </a:lnTo>
                  <a:lnTo>
                    <a:pt x="18775" y="18044"/>
                  </a:lnTo>
                  <a:lnTo>
                    <a:pt x="19141" y="17678"/>
                  </a:lnTo>
                  <a:lnTo>
                    <a:pt x="19440" y="17247"/>
                  </a:lnTo>
                  <a:lnTo>
                    <a:pt x="19739" y="16847"/>
                  </a:lnTo>
                  <a:lnTo>
                    <a:pt x="20039" y="16384"/>
                  </a:lnTo>
                  <a:lnTo>
                    <a:pt x="20304" y="15951"/>
                  </a:lnTo>
                  <a:lnTo>
                    <a:pt x="20537" y="15486"/>
                  </a:lnTo>
                  <a:lnTo>
                    <a:pt x="20736" y="14988"/>
                  </a:lnTo>
                  <a:lnTo>
                    <a:pt x="20935" y="14522"/>
                  </a:lnTo>
                  <a:lnTo>
                    <a:pt x="21102" y="14023"/>
                  </a:lnTo>
                  <a:lnTo>
                    <a:pt x="21268" y="13492"/>
                  </a:lnTo>
                  <a:lnTo>
                    <a:pt x="21468" y="12428"/>
                  </a:lnTo>
                  <a:lnTo>
                    <a:pt x="21535" y="11897"/>
                  </a:lnTo>
                  <a:lnTo>
                    <a:pt x="21567" y="11365"/>
                  </a:lnTo>
                  <a:lnTo>
                    <a:pt x="21600" y="10800"/>
                  </a:lnTo>
                  <a:lnTo>
                    <a:pt x="21567" y="10235"/>
                  </a:lnTo>
                  <a:lnTo>
                    <a:pt x="21535" y="9703"/>
                  </a:lnTo>
                  <a:lnTo>
                    <a:pt x="21468" y="9171"/>
                  </a:lnTo>
                  <a:lnTo>
                    <a:pt x="21368" y="8640"/>
                  </a:lnTo>
                  <a:lnTo>
                    <a:pt x="21268" y="8108"/>
                  </a:lnTo>
                  <a:lnTo>
                    <a:pt x="21102" y="7576"/>
                  </a:lnTo>
                  <a:lnTo>
                    <a:pt x="20935" y="7078"/>
                  </a:lnTo>
                  <a:lnTo>
                    <a:pt x="20736" y="6612"/>
                  </a:lnTo>
                  <a:lnTo>
                    <a:pt x="20537" y="6114"/>
                  </a:lnTo>
                  <a:lnTo>
                    <a:pt x="20304" y="5649"/>
                  </a:lnTo>
                  <a:lnTo>
                    <a:pt x="20039" y="5216"/>
                  </a:lnTo>
                  <a:lnTo>
                    <a:pt x="19739" y="4751"/>
                  </a:lnTo>
                  <a:lnTo>
                    <a:pt x="19440" y="4353"/>
                  </a:lnTo>
                  <a:lnTo>
                    <a:pt x="19141" y="3920"/>
                  </a:lnTo>
                  <a:lnTo>
                    <a:pt x="18775" y="3556"/>
                  </a:lnTo>
                  <a:lnTo>
                    <a:pt x="18444" y="3156"/>
                  </a:lnTo>
                  <a:lnTo>
                    <a:pt x="18044" y="2825"/>
                  </a:lnTo>
                  <a:lnTo>
                    <a:pt x="17678" y="2459"/>
                  </a:lnTo>
                  <a:lnTo>
                    <a:pt x="17247" y="2160"/>
                  </a:lnTo>
                  <a:lnTo>
                    <a:pt x="16849" y="1860"/>
                  </a:lnTo>
                  <a:lnTo>
                    <a:pt x="16384" y="1561"/>
                  </a:lnTo>
                  <a:lnTo>
                    <a:pt x="15951" y="1295"/>
                  </a:lnTo>
                  <a:lnTo>
                    <a:pt x="15486" y="1063"/>
                  </a:lnTo>
                  <a:lnTo>
                    <a:pt x="14988" y="864"/>
                  </a:lnTo>
                  <a:lnTo>
                    <a:pt x="14522" y="665"/>
                  </a:lnTo>
                  <a:lnTo>
                    <a:pt x="14023" y="498"/>
                  </a:lnTo>
                  <a:lnTo>
                    <a:pt x="13492" y="332"/>
                  </a:lnTo>
                  <a:lnTo>
                    <a:pt x="12428" y="132"/>
                  </a:lnTo>
                  <a:lnTo>
                    <a:pt x="11897" y="65"/>
                  </a:lnTo>
                  <a:lnTo>
                    <a:pt x="11365" y="33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5" name="Google Shape;272;p28"/>
            <p:cNvSpPr/>
            <p:nvPr/>
          </p:nvSpPr>
          <p:spPr>
            <a:xfrm>
              <a:off x="20487" y="20487"/>
              <a:ext cx="291696" cy="29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232" y="21600"/>
                  </a:lnTo>
                  <a:lnTo>
                    <a:pt x="9701" y="21524"/>
                  </a:lnTo>
                  <a:lnTo>
                    <a:pt x="9171" y="21486"/>
                  </a:lnTo>
                  <a:lnTo>
                    <a:pt x="8110" y="21259"/>
                  </a:lnTo>
                  <a:lnTo>
                    <a:pt x="7579" y="21107"/>
                  </a:lnTo>
                  <a:lnTo>
                    <a:pt x="7086" y="20956"/>
                  </a:lnTo>
                  <a:lnTo>
                    <a:pt x="6594" y="20729"/>
                  </a:lnTo>
                  <a:lnTo>
                    <a:pt x="6138" y="20539"/>
                  </a:lnTo>
                  <a:lnTo>
                    <a:pt x="5647" y="20274"/>
                  </a:lnTo>
                  <a:lnTo>
                    <a:pt x="5191" y="20046"/>
                  </a:lnTo>
                  <a:lnTo>
                    <a:pt x="4774" y="19744"/>
                  </a:lnTo>
                  <a:lnTo>
                    <a:pt x="4358" y="19440"/>
                  </a:lnTo>
                  <a:lnTo>
                    <a:pt x="3941" y="19137"/>
                  </a:lnTo>
                  <a:lnTo>
                    <a:pt x="3562" y="18796"/>
                  </a:lnTo>
                  <a:lnTo>
                    <a:pt x="3184" y="18416"/>
                  </a:lnTo>
                  <a:lnTo>
                    <a:pt x="2804" y="18038"/>
                  </a:lnTo>
                  <a:lnTo>
                    <a:pt x="2463" y="17659"/>
                  </a:lnTo>
                  <a:lnTo>
                    <a:pt x="1553" y="16408"/>
                  </a:lnTo>
                  <a:lnTo>
                    <a:pt x="1326" y="15953"/>
                  </a:lnTo>
                  <a:lnTo>
                    <a:pt x="1061" y="15462"/>
                  </a:lnTo>
                  <a:lnTo>
                    <a:pt x="871" y="15006"/>
                  </a:lnTo>
                  <a:lnTo>
                    <a:pt x="644" y="14514"/>
                  </a:lnTo>
                  <a:lnTo>
                    <a:pt x="492" y="14021"/>
                  </a:lnTo>
                  <a:lnTo>
                    <a:pt x="341" y="13490"/>
                  </a:lnTo>
                  <a:lnTo>
                    <a:pt x="114" y="12429"/>
                  </a:lnTo>
                  <a:lnTo>
                    <a:pt x="75" y="11899"/>
                  </a:lnTo>
                  <a:lnTo>
                    <a:pt x="0" y="11368"/>
                  </a:lnTo>
                  <a:lnTo>
                    <a:pt x="0" y="10232"/>
                  </a:lnTo>
                  <a:lnTo>
                    <a:pt x="75" y="9701"/>
                  </a:lnTo>
                  <a:lnTo>
                    <a:pt x="114" y="9171"/>
                  </a:lnTo>
                  <a:lnTo>
                    <a:pt x="341" y="8110"/>
                  </a:lnTo>
                  <a:lnTo>
                    <a:pt x="492" y="7579"/>
                  </a:lnTo>
                  <a:lnTo>
                    <a:pt x="644" y="7086"/>
                  </a:lnTo>
                  <a:lnTo>
                    <a:pt x="871" y="6593"/>
                  </a:lnTo>
                  <a:lnTo>
                    <a:pt x="1061" y="6138"/>
                  </a:lnTo>
                  <a:lnTo>
                    <a:pt x="1326" y="5647"/>
                  </a:lnTo>
                  <a:lnTo>
                    <a:pt x="1553" y="5191"/>
                  </a:lnTo>
                  <a:lnTo>
                    <a:pt x="1856" y="4774"/>
                  </a:lnTo>
                  <a:lnTo>
                    <a:pt x="2160" y="4358"/>
                  </a:lnTo>
                  <a:lnTo>
                    <a:pt x="2463" y="3941"/>
                  </a:lnTo>
                  <a:lnTo>
                    <a:pt x="2804" y="3562"/>
                  </a:lnTo>
                  <a:lnTo>
                    <a:pt x="3184" y="3184"/>
                  </a:lnTo>
                  <a:lnTo>
                    <a:pt x="3562" y="2804"/>
                  </a:lnTo>
                  <a:lnTo>
                    <a:pt x="3941" y="2463"/>
                  </a:lnTo>
                  <a:lnTo>
                    <a:pt x="4358" y="2160"/>
                  </a:lnTo>
                  <a:lnTo>
                    <a:pt x="4774" y="1856"/>
                  </a:lnTo>
                  <a:lnTo>
                    <a:pt x="5191" y="1553"/>
                  </a:lnTo>
                  <a:lnTo>
                    <a:pt x="5647" y="1326"/>
                  </a:lnTo>
                  <a:lnTo>
                    <a:pt x="6138" y="1061"/>
                  </a:lnTo>
                  <a:lnTo>
                    <a:pt x="6594" y="871"/>
                  </a:lnTo>
                  <a:lnTo>
                    <a:pt x="7086" y="644"/>
                  </a:lnTo>
                  <a:lnTo>
                    <a:pt x="7579" y="492"/>
                  </a:lnTo>
                  <a:lnTo>
                    <a:pt x="8110" y="341"/>
                  </a:lnTo>
                  <a:lnTo>
                    <a:pt x="9171" y="114"/>
                  </a:lnTo>
                  <a:lnTo>
                    <a:pt x="9701" y="75"/>
                  </a:lnTo>
                  <a:lnTo>
                    <a:pt x="10232" y="0"/>
                  </a:lnTo>
                  <a:lnTo>
                    <a:pt x="11368" y="0"/>
                  </a:lnTo>
                  <a:lnTo>
                    <a:pt x="11899" y="75"/>
                  </a:lnTo>
                  <a:lnTo>
                    <a:pt x="12429" y="114"/>
                  </a:lnTo>
                  <a:lnTo>
                    <a:pt x="13490" y="341"/>
                  </a:lnTo>
                  <a:lnTo>
                    <a:pt x="14021" y="492"/>
                  </a:lnTo>
                  <a:lnTo>
                    <a:pt x="14514" y="644"/>
                  </a:lnTo>
                  <a:lnTo>
                    <a:pt x="15006" y="871"/>
                  </a:lnTo>
                  <a:lnTo>
                    <a:pt x="15462" y="1061"/>
                  </a:lnTo>
                  <a:lnTo>
                    <a:pt x="15953" y="1326"/>
                  </a:lnTo>
                  <a:lnTo>
                    <a:pt x="16408" y="1553"/>
                  </a:lnTo>
                  <a:lnTo>
                    <a:pt x="17659" y="2463"/>
                  </a:lnTo>
                  <a:lnTo>
                    <a:pt x="18038" y="2804"/>
                  </a:lnTo>
                  <a:lnTo>
                    <a:pt x="18416" y="3184"/>
                  </a:lnTo>
                  <a:lnTo>
                    <a:pt x="18796" y="3562"/>
                  </a:lnTo>
                  <a:lnTo>
                    <a:pt x="19137" y="3941"/>
                  </a:lnTo>
                  <a:lnTo>
                    <a:pt x="19440" y="4358"/>
                  </a:lnTo>
                  <a:lnTo>
                    <a:pt x="19744" y="4774"/>
                  </a:lnTo>
                  <a:lnTo>
                    <a:pt x="20047" y="5191"/>
                  </a:lnTo>
                  <a:lnTo>
                    <a:pt x="20274" y="5647"/>
                  </a:lnTo>
                  <a:lnTo>
                    <a:pt x="20539" y="6138"/>
                  </a:lnTo>
                  <a:lnTo>
                    <a:pt x="20729" y="6593"/>
                  </a:lnTo>
                  <a:lnTo>
                    <a:pt x="20956" y="7086"/>
                  </a:lnTo>
                  <a:lnTo>
                    <a:pt x="21107" y="7579"/>
                  </a:lnTo>
                  <a:lnTo>
                    <a:pt x="21259" y="8110"/>
                  </a:lnTo>
                  <a:lnTo>
                    <a:pt x="21486" y="9171"/>
                  </a:lnTo>
                  <a:lnTo>
                    <a:pt x="21524" y="9701"/>
                  </a:lnTo>
                  <a:lnTo>
                    <a:pt x="21600" y="10232"/>
                  </a:lnTo>
                  <a:lnTo>
                    <a:pt x="21600" y="11368"/>
                  </a:lnTo>
                  <a:lnTo>
                    <a:pt x="21524" y="11899"/>
                  </a:lnTo>
                  <a:lnTo>
                    <a:pt x="21486" y="12429"/>
                  </a:lnTo>
                  <a:lnTo>
                    <a:pt x="21259" y="13490"/>
                  </a:lnTo>
                  <a:lnTo>
                    <a:pt x="21107" y="14021"/>
                  </a:lnTo>
                  <a:lnTo>
                    <a:pt x="20956" y="14514"/>
                  </a:lnTo>
                  <a:lnTo>
                    <a:pt x="20729" y="15006"/>
                  </a:lnTo>
                  <a:lnTo>
                    <a:pt x="20539" y="15462"/>
                  </a:lnTo>
                  <a:lnTo>
                    <a:pt x="20274" y="15953"/>
                  </a:lnTo>
                  <a:lnTo>
                    <a:pt x="20047" y="16408"/>
                  </a:lnTo>
                  <a:lnTo>
                    <a:pt x="19137" y="17659"/>
                  </a:lnTo>
                  <a:lnTo>
                    <a:pt x="18796" y="18038"/>
                  </a:lnTo>
                  <a:lnTo>
                    <a:pt x="18416" y="18416"/>
                  </a:lnTo>
                  <a:lnTo>
                    <a:pt x="18038" y="18796"/>
                  </a:lnTo>
                  <a:lnTo>
                    <a:pt x="17659" y="19137"/>
                  </a:lnTo>
                  <a:lnTo>
                    <a:pt x="16825" y="19744"/>
                  </a:lnTo>
                  <a:lnTo>
                    <a:pt x="16408" y="20046"/>
                  </a:lnTo>
                  <a:lnTo>
                    <a:pt x="15953" y="20274"/>
                  </a:lnTo>
                  <a:lnTo>
                    <a:pt x="15462" y="20539"/>
                  </a:lnTo>
                  <a:lnTo>
                    <a:pt x="15006" y="20729"/>
                  </a:lnTo>
                  <a:lnTo>
                    <a:pt x="14514" y="20956"/>
                  </a:lnTo>
                  <a:lnTo>
                    <a:pt x="14021" y="21107"/>
                  </a:lnTo>
                  <a:lnTo>
                    <a:pt x="13490" y="21259"/>
                  </a:lnTo>
                  <a:lnTo>
                    <a:pt x="12429" y="21486"/>
                  </a:lnTo>
                  <a:lnTo>
                    <a:pt x="11899" y="21524"/>
                  </a:lnTo>
                  <a:lnTo>
                    <a:pt x="11368" y="2160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" name="Google Shape;273;p28"/>
            <p:cNvSpPr/>
            <p:nvPr/>
          </p:nvSpPr>
          <p:spPr>
            <a:xfrm>
              <a:off x="167868" y="74216"/>
              <a:ext cx="46061" cy="142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4607"/>
                  </a:lnTo>
                  <a:lnTo>
                    <a:pt x="21600" y="21600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" name="Google Shape;274;p28"/>
            <p:cNvSpPr/>
            <p:nvPr/>
          </p:nvSpPr>
          <p:spPr>
            <a:xfrm flipV="1">
              <a:off x="166335" y="20487"/>
              <a:ext cx="1" cy="24564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8" name="Google Shape;276;p28"/>
            <p:cNvSpPr/>
            <p:nvPr/>
          </p:nvSpPr>
          <p:spPr>
            <a:xfrm>
              <a:off x="93673" y="39923"/>
              <a:ext cx="11768" cy="20993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9" name="Google Shape;278;p28"/>
            <p:cNvSpPr/>
            <p:nvPr/>
          </p:nvSpPr>
          <p:spPr>
            <a:xfrm>
              <a:off x="39923" y="93652"/>
              <a:ext cx="20993" cy="11789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0" name="Google Shape;279;p28"/>
            <p:cNvSpPr/>
            <p:nvPr/>
          </p:nvSpPr>
          <p:spPr>
            <a:xfrm>
              <a:off x="20487" y="166335"/>
              <a:ext cx="24564" cy="1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1" name="Google Shape;281;p28"/>
            <p:cNvSpPr/>
            <p:nvPr/>
          </p:nvSpPr>
          <p:spPr>
            <a:xfrm flipV="1">
              <a:off x="39923" y="227229"/>
              <a:ext cx="20993" cy="11768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2" name="Google Shape;282;p28"/>
            <p:cNvSpPr/>
            <p:nvPr/>
          </p:nvSpPr>
          <p:spPr>
            <a:xfrm flipV="1">
              <a:off x="93673" y="271754"/>
              <a:ext cx="11768" cy="20993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3" name="Google Shape;284;p28"/>
            <p:cNvSpPr/>
            <p:nvPr/>
          </p:nvSpPr>
          <p:spPr>
            <a:xfrm>
              <a:off x="166335" y="287619"/>
              <a:ext cx="1" cy="24564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4" name="Google Shape;285;p28"/>
            <p:cNvSpPr/>
            <p:nvPr/>
          </p:nvSpPr>
          <p:spPr>
            <a:xfrm flipH="1" flipV="1">
              <a:off x="227229" y="271754"/>
              <a:ext cx="11768" cy="20993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5" name="Google Shape;287;p28"/>
            <p:cNvSpPr/>
            <p:nvPr/>
          </p:nvSpPr>
          <p:spPr>
            <a:xfrm flipH="1" flipV="1">
              <a:off x="271754" y="227229"/>
              <a:ext cx="20993" cy="11768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" name="Google Shape;289;p28"/>
            <p:cNvSpPr/>
            <p:nvPr/>
          </p:nvSpPr>
          <p:spPr>
            <a:xfrm flipH="1">
              <a:off x="287619" y="166335"/>
              <a:ext cx="24564" cy="1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7" name="Google Shape;290;p28"/>
            <p:cNvSpPr/>
            <p:nvPr/>
          </p:nvSpPr>
          <p:spPr>
            <a:xfrm flipV="1">
              <a:off x="271754" y="93652"/>
              <a:ext cx="20993" cy="11789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8" name="Google Shape;292;p28"/>
            <p:cNvSpPr/>
            <p:nvPr/>
          </p:nvSpPr>
          <p:spPr>
            <a:xfrm flipH="1">
              <a:off x="227229" y="39923"/>
              <a:ext cx="11768" cy="20993"/>
            </a:xfrm>
            <a:prstGeom prst="line">
              <a:avLst/>
            </a:pr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60" name="Google Shape;531;p43"/>
          <p:cNvSpPr/>
          <p:nvPr/>
        </p:nvSpPr>
        <p:spPr>
          <a:xfrm>
            <a:off x="4437893" y="1123930"/>
            <a:ext cx="385875" cy="336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16"/>
                </a:lnTo>
                <a:lnTo>
                  <a:pt x="3380" y="11916"/>
                </a:lnTo>
                <a:lnTo>
                  <a:pt x="3380" y="20549"/>
                </a:lnTo>
                <a:lnTo>
                  <a:pt x="3410" y="20779"/>
                </a:lnTo>
                <a:lnTo>
                  <a:pt x="3466" y="20976"/>
                </a:lnTo>
                <a:lnTo>
                  <a:pt x="3552" y="21140"/>
                </a:lnTo>
                <a:lnTo>
                  <a:pt x="3638" y="21303"/>
                </a:lnTo>
                <a:lnTo>
                  <a:pt x="3782" y="21436"/>
                </a:lnTo>
                <a:lnTo>
                  <a:pt x="3953" y="21534"/>
                </a:lnTo>
                <a:lnTo>
                  <a:pt x="4126" y="21600"/>
                </a:lnTo>
                <a:lnTo>
                  <a:pt x="8709" y="21600"/>
                </a:lnTo>
                <a:lnTo>
                  <a:pt x="8709" y="18088"/>
                </a:lnTo>
                <a:lnTo>
                  <a:pt x="8738" y="17693"/>
                </a:lnTo>
                <a:lnTo>
                  <a:pt x="8852" y="17333"/>
                </a:lnTo>
                <a:lnTo>
                  <a:pt x="8996" y="17004"/>
                </a:lnTo>
                <a:lnTo>
                  <a:pt x="9196" y="16741"/>
                </a:lnTo>
                <a:lnTo>
                  <a:pt x="9454" y="16512"/>
                </a:lnTo>
                <a:lnTo>
                  <a:pt x="9712" y="16348"/>
                </a:lnTo>
                <a:lnTo>
                  <a:pt x="10027" y="16215"/>
                </a:lnTo>
                <a:lnTo>
                  <a:pt x="10371" y="16183"/>
                </a:lnTo>
                <a:lnTo>
                  <a:pt x="11230" y="16183"/>
                </a:lnTo>
                <a:lnTo>
                  <a:pt x="11574" y="16215"/>
                </a:lnTo>
                <a:lnTo>
                  <a:pt x="11889" y="16348"/>
                </a:lnTo>
                <a:lnTo>
                  <a:pt x="12147" y="16512"/>
                </a:lnTo>
                <a:lnTo>
                  <a:pt x="12404" y="16741"/>
                </a:lnTo>
                <a:lnTo>
                  <a:pt x="12605" y="17004"/>
                </a:lnTo>
                <a:lnTo>
                  <a:pt x="12748" y="17333"/>
                </a:lnTo>
                <a:lnTo>
                  <a:pt x="12863" y="17693"/>
                </a:lnTo>
                <a:lnTo>
                  <a:pt x="12891" y="18088"/>
                </a:lnTo>
                <a:lnTo>
                  <a:pt x="12891" y="21600"/>
                </a:lnTo>
                <a:lnTo>
                  <a:pt x="17475" y="21600"/>
                </a:lnTo>
                <a:lnTo>
                  <a:pt x="17647" y="21534"/>
                </a:lnTo>
                <a:lnTo>
                  <a:pt x="17818" y="21436"/>
                </a:lnTo>
                <a:lnTo>
                  <a:pt x="17962" y="21303"/>
                </a:lnTo>
                <a:lnTo>
                  <a:pt x="18048" y="21140"/>
                </a:lnTo>
                <a:lnTo>
                  <a:pt x="18134" y="20976"/>
                </a:lnTo>
                <a:lnTo>
                  <a:pt x="18191" y="20779"/>
                </a:lnTo>
                <a:lnTo>
                  <a:pt x="18220" y="20549"/>
                </a:lnTo>
                <a:lnTo>
                  <a:pt x="18220" y="11916"/>
                </a:lnTo>
                <a:lnTo>
                  <a:pt x="21600" y="11916"/>
                </a:lnTo>
                <a:lnTo>
                  <a:pt x="10800" y="0"/>
                </a:lnTo>
                <a:close/>
              </a:path>
            </a:pathLst>
          </a:custGeom>
          <a:ln w="12175" cap="rnd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1" name="Google Shape;639;p43"/>
          <p:cNvSpPr/>
          <p:nvPr/>
        </p:nvSpPr>
        <p:spPr>
          <a:xfrm>
            <a:off x="4411810" y="3425149"/>
            <a:ext cx="320358" cy="33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19" y="14400"/>
                </a:moveTo>
                <a:lnTo>
                  <a:pt x="12871" y="14367"/>
                </a:lnTo>
                <a:lnTo>
                  <a:pt x="12871" y="12894"/>
                </a:lnTo>
                <a:lnTo>
                  <a:pt x="13319" y="12600"/>
                </a:lnTo>
                <a:lnTo>
                  <a:pt x="13768" y="12272"/>
                </a:lnTo>
                <a:lnTo>
                  <a:pt x="14182" y="11913"/>
                </a:lnTo>
                <a:lnTo>
                  <a:pt x="14596" y="11520"/>
                </a:lnTo>
                <a:lnTo>
                  <a:pt x="14941" y="11061"/>
                </a:lnTo>
                <a:lnTo>
                  <a:pt x="15562" y="10080"/>
                </a:lnTo>
                <a:lnTo>
                  <a:pt x="15804" y="9524"/>
                </a:lnTo>
                <a:lnTo>
                  <a:pt x="15907" y="9556"/>
                </a:lnTo>
                <a:lnTo>
                  <a:pt x="16114" y="9556"/>
                </a:lnTo>
                <a:lnTo>
                  <a:pt x="16287" y="9458"/>
                </a:lnTo>
                <a:lnTo>
                  <a:pt x="16459" y="9328"/>
                </a:lnTo>
                <a:lnTo>
                  <a:pt x="16597" y="9098"/>
                </a:lnTo>
                <a:lnTo>
                  <a:pt x="16735" y="8870"/>
                </a:lnTo>
                <a:lnTo>
                  <a:pt x="16874" y="8574"/>
                </a:lnTo>
                <a:lnTo>
                  <a:pt x="16942" y="8248"/>
                </a:lnTo>
                <a:lnTo>
                  <a:pt x="17011" y="7888"/>
                </a:lnTo>
                <a:lnTo>
                  <a:pt x="17045" y="7560"/>
                </a:lnTo>
                <a:lnTo>
                  <a:pt x="17011" y="7233"/>
                </a:lnTo>
                <a:lnTo>
                  <a:pt x="16977" y="6971"/>
                </a:lnTo>
                <a:lnTo>
                  <a:pt x="16908" y="6709"/>
                </a:lnTo>
                <a:lnTo>
                  <a:pt x="16838" y="6481"/>
                </a:lnTo>
                <a:lnTo>
                  <a:pt x="16735" y="6284"/>
                </a:lnTo>
                <a:lnTo>
                  <a:pt x="16597" y="6153"/>
                </a:lnTo>
                <a:lnTo>
                  <a:pt x="16425" y="6055"/>
                </a:lnTo>
                <a:lnTo>
                  <a:pt x="16528" y="5564"/>
                </a:lnTo>
                <a:lnTo>
                  <a:pt x="16562" y="5106"/>
                </a:lnTo>
                <a:lnTo>
                  <a:pt x="16562" y="4288"/>
                </a:lnTo>
                <a:lnTo>
                  <a:pt x="16528" y="3895"/>
                </a:lnTo>
                <a:lnTo>
                  <a:pt x="16459" y="3535"/>
                </a:lnTo>
                <a:lnTo>
                  <a:pt x="16355" y="3207"/>
                </a:lnTo>
                <a:lnTo>
                  <a:pt x="16252" y="2881"/>
                </a:lnTo>
                <a:lnTo>
                  <a:pt x="16114" y="2585"/>
                </a:lnTo>
                <a:lnTo>
                  <a:pt x="15975" y="2291"/>
                </a:lnTo>
                <a:lnTo>
                  <a:pt x="15804" y="2029"/>
                </a:lnTo>
                <a:lnTo>
                  <a:pt x="15597" y="1801"/>
                </a:lnTo>
                <a:lnTo>
                  <a:pt x="15389" y="1571"/>
                </a:lnTo>
                <a:lnTo>
                  <a:pt x="15182" y="1375"/>
                </a:lnTo>
                <a:lnTo>
                  <a:pt x="14734" y="1014"/>
                </a:lnTo>
                <a:lnTo>
                  <a:pt x="14216" y="754"/>
                </a:lnTo>
                <a:lnTo>
                  <a:pt x="13699" y="492"/>
                </a:lnTo>
                <a:lnTo>
                  <a:pt x="13182" y="328"/>
                </a:lnTo>
                <a:lnTo>
                  <a:pt x="12663" y="196"/>
                </a:lnTo>
                <a:lnTo>
                  <a:pt x="12146" y="98"/>
                </a:lnTo>
                <a:lnTo>
                  <a:pt x="11663" y="34"/>
                </a:lnTo>
                <a:lnTo>
                  <a:pt x="11214" y="0"/>
                </a:lnTo>
                <a:lnTo>
                  <a:pt x="10800" y="0"/>
                </a:lnTo>
                <a:lnTo>
                  <a:pt x="10317" y="34"/>
                </a:lnTo>
                <a:lnTo>
                  <a:pt x="9903" y="132"/>
                </a:lnTo>
                <a:lnTo>
                  <a:pt x="9557" y="230"/>
                </a:lnTo>
                <a:lnTo>
                  <a:pt x="9247" y="394"/>
                </a:lnTo>
                <a:lnTo>
                  <a:pt x="8971" y="524"/>
                </a:lnTo>
                <a:lnTo>
                  <a:pt x="8764" y="720"/>
                </a:lnTo>
                <a:lnTo>
                  <a:pt x="8557" y="884"/>
                </a:lnTo>
                <a:lnTo>
                  <a:pt x="8420" y="1048"/>
                </a:lnTo>
                <a:lnTo>
                  <a:pt x="7867" y="1146"/>
                </a:lnTo>
                <a:lnTo>
                  <a:pt x="7350" y="1310"/>
                </a:lnTo>
                <a:lnTo>
                  <a:pt x="6901" y="1539"/>
                </a:lnTo>
                <a:lnTo>
                  <a:pt x="6521" y="1768"/>
                </a:lnTo>
                <a:lnTo>
                  <a:pt x="6177" y="2063"/>
                </a:lnTo>
                <a:lnTo>
                  <a:pt x="5901" y="2357"/>
                </a:lnTo>
                <a:lnTo>
                  <a:pt x="5694" y="2717"/>
                </a:lnTo>
                <a:lnTo>
                  <a:pt x="5521" y="3077"/>
                </a:lnTo>
                <a:lnTo>
                  <a:pt x="5382" y="3437"/>
                </a:lnTo>
                <a:lnTo>
                  <a:pt x="5279" y="3797"/>
                </a:lnTo>
                <a:lnTo>
                  <a:pt x="5211" y="4190"/>
                </a:lnTo>
                <a:lnTo>
                  <a:pt x="5141" y="4582"/>
                </a:lnTo>
                <a:lnTo>
                  <a:pt x="5141" y="5334"/>
                </a:lnTo>
                <a:lnTo>
                  <a:pt x="5211" y="6022"/>
                </a:lnTo>
                <a:lnTo>
                  <a:pt x="5211" y="6055"/>
                </a:lnTo>
                <a:lnTo>
                  <a:pt x="5038" y="6121"/>
                </a:lnTo>
                <a:lnTo>
                  <a:pt x="4901" y="6251"/>
                </a:lnTo>
                <a:lnTo>
                  <a:pt x="4796" y="6447"/>
                </a:lnTo>
                <a:lnTo>
                  <a:pt x="4692" y="6677"/>
                </a:lnTo>
                <a:lnTo>
                  <a:pt x="4624" y="6939"/>
                </a:lnTo>
                <a:lnTo>
                  <a:pt x="4589" y="7233"/>
                </a:lnTo>
                <a:lnTo>
                  <a:pt x="4555" y="7560"/>
                </a:lnTo>
                <a:lnTo>
                  <a:pt x="4589" y="7888"/>
                </a:lnTo>
                <a:lnTo>
                  <a:pt x="4658" y="8248"/>
                </a:lnTo>
                <a:lnTo>
                  <a:pt x="4728" y="8574"/>
                </a:lnTo>
                <a:lnTo>
                  <a:pt x="4865" y="8870"/>
                </a:lnTo>
                <a:lnTo>
                  <a:pt x="5004" y="9098"/>
                </a:lnTo>
                <a:lnTo>
                  <a:pt x="5141" y="9328"/>
                </a:lnTo>
                <a:lnTo>
                  <a:pt x="5314" y="9458"/>
                </a:lnTo>
                <a:lnTo>
                  <a:pt x="5487" y="9556"/>
                </a:lnTo>
                <a:lnTo>
                  <a:pt x="5694" y="9556"/>
                </a:lnTo>
                <a:lnTo>
                  <a:pt x="5797" y="9524"/>
                </a:lnTo>
                <a:lnTo>
                  <a:pt x="6038" y="10080"/>
                </a:lnTo>
                <a:lnTo>
                  <a:pt x="6349" y="10571"/>
                </a:lnTo>
                <a:lnTo>
                  <a:pt x="6660" y="11061"/>
                </a:lnTo>
                <a:lnTo>
                  <a:pt x="7040" y="11520"/>
                </a:lnTo>
                <a:lnTo>
                  <a:pt x="7418" y="11913"/>
                </a:lnTo>
                <a:lnTo>
                  <a:pt x="7833" y="12272"/>
                </a:lnTo>
                <a:lnTo>
                  <a:pt x="8281" y="12600"/>
                </a:lnTo>
                <a:lnTo>
                  <a:pt x="8730" y="12894"/>
                </a:lnTo>
                <a:lnTo>
                  <a:pt x="8730" y="14335"/>
                </a:lnTo>
                <a:lnTo>
                  <a:pt x="8005" y="14400"/>
                </a:lnTo>
                <a:lnTo>
                  <a:pt x="7177" y="14531"/>
                </a:lnTo>
                <a:lnTo>
                  <a:pt x="5591" y="14859"/>
                </a:lnTo>
                <a:lnTo>
                  <a:pt x="4831" y="15087"/>
                </a:lnTo>
                <a:lnTo>
                  <a:pt x="4141" y="15349"/>
                </a:lnTo>
                <a:lnTo>
                  <a:pt x="3485" y="15643"/>
                </a:lnTo>
                <a:lnTo>
                  <a:pt x="2865" y="15971"/>
                </a:lnTo>
                <a:lnTo>
                  <a:pt x="2312" y="16330"/>
                </a:lnTo>
                <a:lnTo>
                  <a:pt x="1795" y="16690"/>
                </a:lnTo>
                <a:lnTo>
                  <a:pt x="1346" y="17116"/>
                </a:lnTo>
                <a:lnTo>
                  <a:pt x="966" y="17574"/>
                </a:lnTo>
                <a:lnTo>
                  <a:pt x="622" y="18032"/>
                </a:lnTo>
                <a:lnTo>
                  <a:pt x="380" y="18557"/>
                </a:lnTo>
                <a:lnTo>
                  <a:pt x="173" y="19079"/>
                </a:lnTo>
                <a:lnTo>
                  <a:pt x="69" y="19669"/>
                </a:lnTo>
                <a:lnTo>
                  <a:pt x="0" y="20258"/>
                </a:lnTo>
                <a:lnTo>
                  <a:pt x="69" y="20323"/>
                </a:lnTo>
                <a:lnTo>
                  <a:pt x="346" y="20454"/>
                </a:lnTo>
                <a:lnTo>
                  <a:pt x="587" y="20552"/>
                </a:lnTo>
                <a:lnTo>
                  <a:pt x="897" y="20684"/>
                </a:lnTo>
                <a:lnTo>
                  <a:pt x="1277" y="20814"/>
                </a:lnTo>
                <a:lnTo>
                  <a:pt x="1795" y="20912"/>
                </a:lnTo>
                <a:lnTo>
                  <a:pt x="2416" y="21044"/>
                </a:lnTo>
                <a:lnTo>
                  <a:pt x="3140" y="21174"/>
                </a:lnTo>
                <a:lnTo>
                  <a:pt x="4002" y="21272"/>
                </a:lnTo>
                <a:lnTo>
                  <a:pt x="5038" y="21402"/>
                </a:lnTo>
                <a:lnTo>
                  <a:pt x="6211" y="21468"/>
                </a:lnTo>
                <a:lnTo>
                  <a:pt x="7522" y="21534"/>
                </a:lnTo>
                <a:lnTo>
                  <a:pt x="9040" y="21566"/>
                </a:lnTo>
                <a:lnTo>
                  <a:pt x="10766" y="21600"/>
                </a:lnTo>
                <a:lnTo>
                  <a:pt x="12456" y="21566"/>
                </a:lnTo>
                <a:lnTo>
                  <a:pt x="13975" y="21534"/>
                </a:lnTo>
                <a:lnTo>
                  <a:pt x="15321" y="21468"/>
                </a:lnTo>
                <a:lnTo>
                  <a:pt x="16494" y="21402"/>
                </a:lnTo>
                <a:lnTo>
                  <a:pt x="17528" y="21272"/>
                </a:lnTo>
                <a:lnTo>
                  <a:pt x="18391" y="21174"/>
                </a:lnTo>
                <a:lnTo>
                  <a:pt x="19150" y="21044"/>
                </a:lnTo>
                <a:lnTo>
                  <a:pt x="19771" y="20912"/>
                </a:lnTo>
                <a:lnTo>
                  <a:pt x="20289" y="20814"/>
                </a:lnTo>
                <a:lnTo>
                  <a:pt x="20703" y="20684"/>
                </a:lnTo>
                <a:lnTo>
                  <a:pt x="21013" y="20552"/>
                </a:lnTo>
                <a:lnTo>
                  <a:pt x="21256" y="20454"/>
                </a:lnTo>
                <a:lnTo>
                  <a:pt x="21497" y="20323"/>
                </a:lnTo>
                <a:lnTo>
                  <a:pt x="21600" y="20258"/>
                </a:lnTo>
                <a:lnTo>
                  <a:pt x="21532" y="19636"/>
                </a:lnTo>
                <a:lnTo>
                  <a:pt x="21429" y="19047"/>
                </a:lnTo>
                <a:lnTo>
                  <a:pt x="21256" y="18491"/>
                </a:lnTo>
                <a:lnTo>
                  <a:pt x="21013" y="17967"/>
                </a:lnTo>
                <a:lnTo>
                  <a:pt x="20669" y="17476"/>
                </a:lnTo>
                <a:lnTo>
                  <a:pt x="20289" y="17018"/>
                </a:lnTo>
                <a:lnTo>
                  <a:pt x="19840" y="16626"/>
                </a:lnTo>
                <a:lnTo>
                  <a:pt x="19323" y="16232"/>
                </a:lnTo>
                <a:lnTo>
                  <a:pt x="18771" y="15873"/>
                </a:lnTo>
                <a:lnTo>
                  <a:pt x="18150" y="15578"/>
                </a:lnTo>
                <a:lnTo>
                  <a:pt x="17460" y="15283"/>
                </a:lnTo>
                <a:lnTo>
                  <a:pt x="16735" y="15055"/>
                </a:lnTo>
                <a:lnTo>
                  <a:pt x="15941" y="14825"/>
                </a:lnTo>
                <a:lnTo>
                  <a:pt x="15114" y="14661"/>
                </a:lnTo>
                <a:lnTo>
                  <a:pt x="14216" y="14499"/>
                </a:lnTo>
                <a:lnTo>
                  <a:pt x="13319" y="14400"/>
                </a:lnTo>
                <a:close/>
              </a:path>
            </a:pathLst>
          </a:custGeom>
          <a:ln w="12175" cap="rnd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6" name="Google Shape;615;p43"/>
          <p:cNvGrpSpPr/>
          <p:nvPr/>
        </p:nvGrpSpPr>
        <p:grpSpPr>
          <a:xfrm>
            <a:off x="6775077" y="3464760"/>
            <a:ext cx="320358" cy="320380"/>
            <a:chOff x="0" y="0"/>
            <a:chExt cx="320356" cy="320378"/>
          </a:xfrm>
        </p:grpSpPr>
        <p:sp>
          <p:nvSpPr>
            <p:cNvPr id="162" name="Google Shape;616;p43"/>
            <p:cNvSpPr/>
            <p:nvPr/>
          </p:nvSpPr>
          <p:spPr>
            <a:xfrm>
              <a:off x="-1" y="0"/>
              <a:ext cx="320358" cy="32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10247" y="0"/>
                  </a:lnTo>
                  <a:lnTo>
                    <a:pt x="9696" y="69"/>
                  </a:lnTo>
                  <a:lnTo>
                    <a:pt x="9144" y="139"/>
                  </a:lnTo>
                  <a:lnTo>
                    <a:pt x="8627" y="208"/>
                  </a:lnTo>
                  <a:lnTo>
                    <a:pt x="8108" y="346"/>
                  </a:lnTo>
                  <a:lnTo>
                    <a:pt x="7591" y="483"/>
                  </a:lnTo>
                  <a:lnTo>
                    <a:pt x="7074" y="656"/>
                  </a:lnTo>
                  <a:lnTo>
                    <a:pt x="6108" y="1070"/>
                  </a:lnTo>
                  <a:lnTo>
                    <a:pt x="5659" y="1312"/>
                  </a:lnTo>
                  <a:lnTo>
                    <a:pt x="5211" y="1553"/>
                  </a:lnTo>
                  <a:lnTo>
                    <a:pt x="4762" y="1829"/>
                  </a:lnTo>
                  <a:lnTo>
                    <a:pt x="4348" y="2139"/>
                  </a:lnTo>
                  <a:lnTo>
                    <a:pt x="3934" y="2451"/>
                  </a:lnTo>
                  <a:lnTo>
                    <a:pt x="3555" y="2795"/>
                  </a:lnTo>
                  <a:lnTo>
                    <a:pt x="2795" y="3554"/>
                  </a:lnTo>
                  <a:lnTo>
                    <a:pt x="2450" y="3934"/>
                  </a:lnTo>
                  <a:lnTo>
                    <a:pt x="1829" y="4761"/>
                  </a:lnTo>
                  <a:lnTo>
                    <a:pt x="1553" y="5211"/>
                  </a:lnTo>
                  <a:lnTo>
                    <a:pt x="1312" y="5660"/>
                  </a:lnTo>
                  <a:lnTo>
                    <a:pt x="1070" y="6107"/>
                  </a:lnTo>
                  <a:lnTo>
                    <a:pt x="656" y="7073"/>
                  </a:lnTo>
                  <a:lnTo>
                    <a:pt x="483" y="7591"/>
                  </a:lnTo>
                  <a:lnTo>
                    <a:pt x="346" y="8109"/>
                  </a:lnTo>
                  <a:lnTo>
                    <a:pt x="207" y="8626"/>
                  </a:lnTo>
                  <a:lnTo>
                    <a:pt x="137" y="9143"/>
                  </a:lnTo>
                  <a:lnTo>
                    <a:pt x="69" y="969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69" y="11904"/>
                  </a:lnTo>
                  <a:lnTo>
                    <a:pt x="137" y="12457"/>
                  </a:lnTo>
                  <a:lnTo>
                    <a:pt x="207" y="12974"/>
                  </a:lnTo>
                  <a:lnTo>
                    <a:pt x="346" y="13491"/>
                  </a:lnTo>
                  <a:lnTo>
                    <a:pt x="483" y="14009"/>
                  </a:lnTo>
                  <a:lnTo>
                    <a:pt x="656" y="14527"/>
                  </a:lnTo>
                  <a:lnTo>
                    <a:pt x="1070" y="15493"/>
                  </a:lnTo>
                  <a:lnTo>
                    <a:pt x="1312" y="15940"/>
                  </a:lnTo>
                  <a:lnTo>
                    <a:pt x="1553" y="16389"/>
                  </a:lnTo>
                  <a:lnTo>
                    <a:pt x="1829" y="16839"/>
                  </a:lnTo>
                  <a:lnTo>
                    <a:pt x="2450" y="17666"/>
                  </a:lnTo>
                  <a:lnTo>
                    <a:pt x="2795" y="18046"/>
                  </a:lnTo>
                  <a:lnTo>
                    <a:pt x="3555" y="18805"/>
                  </a:lnTo>
                  <a:lnTo>
                    <a:pt x="3934" y="19149"/>
                  </a:lnTo>
                  <a:lnTo>
                    <a:pt x="4348" y="19461"/>
                  </a:lnTo>
                  <a:lnTo>
                    <a:pt x="4762" y="19771"/>
                  </a:lnTo>
                  <a:lnTo>
                    <a:pt x="5211" y="20047"/>
                  </a:lnTo>
                  <a:lnTo>
                    <a:pt x="5659" y="20288"/>
                  </a:lnTo>
                  <a:lnTo>
                    <a:pt x="6108" y="20530"/>
                  </a:lnTo>
                  <a:lnTo>
                    <a:pt x="7074" y="20944"/>
                  </a:lnTo>
                  <a:lnTo>
                    <a:pt x="7591" y="21117"/>
                  </a:lnTo>
                  <a:lnTo>
                    <a:pt x="8108" y="21254"/>
                  </a:lnTo>
                  <a:lnTo>
                    <a:pt x="8627" y="21392"/>
                  </a:lnTo>
                  <a:lnTo>
                    <a:pt x="9144" y="21461"/>
                  </a:lnTo>
                  <a:lnTo>
                    <a:pt x="9696" y="21531"/>
                  </a:lnTo>
                  <a:lnTo>
                    <a:pt x="10247" y="21600"/>
                  </a:lnTo>
                  <a:lnTo>
                    <a:pt x="11353" y="21600"/>
                  </a:lnTo>
                  <a:lnTo>
                    <a:pt x="11905" y="21531"/>
                  </a:lnTo>
                  <a:lnTo>
                    <a:pt x="12456" y="21461"/>
                  </a:lnTo>
                  <a:lnTo>
                    <a:pt x="12975" y="21392"/>
                  </a:lnTo>
                  <a:lnTo>
                    <a:pt x="14009" y="21117"/>
                  </a:lnTo>
                  <a:lnTo>
                    <a:pt x="14526" y="20944"/>
                  </a:lnTo>
                  <a:lnTo>
                    <a:pt x="15492" y="20530"/>
                  </a:lnTo>
                  <a:lnTo>
                    <a:pt x="15941" y="20288"/>
                  </a:lnTo>
                  <a:lnTo>
                    <a:pt x="16391" y="20047"/>
                  </a:lnTo>
                  <a:lnTo>
                    <a:pt x="16838" y="19771"/>
                  </a:lnTo>
                  <a:lnTo>
                    <a:pt x="17253" y="19461"/>
                  </a:lnTo>
                  <a:lnTo>
                    <a:pt x="17667" y="19149"/>
                  </a:lnTo>
                  <a:lnTo>
                    <a:pt x="18047" y="18805"/>
                  </a:lnTo>
                  <a:lnTo>
                    <a:pt x="18426" y="18425"/>
                  </a:lnTo>
                  <a:lnTo>
                    <a:pt x="18805" y="18046"/>
                  </a:lnTo>
                  <a:lnTo>
                    <a:pt x="19150" y="17666"/>
                  </a:lnTo>
                  <a:lnTo>
                    <a:pt x="19771" y="16839"/>
                  </a:lnTo>
                  <a:lnTo>
                    <a:pt x="20047" y="16389"/>
                  </a:lnTo>
                  <a:lnTo>
                    <a:pt x="20289" y="15940"/>
                  </a:lnTo>
                  <a:lnTo>
                    <a:pt x="20530" y="15493"/>
                  </a:lnTo>
                  <a:lnTo>
                    <a:pt x="20944" y="14527"/>
                  </a:lnTo>
                  <a:lnTo>
                    <a:pt x="21117" y="14009"/>
                  </a:lnTo>
                  <a:lnTo>
                    <a:pt x="21256" y="13491"/>
                  </a:lnTo>
                  <a:lnTo>
                    <a:pt x="21393" y="12974"/>
                  </a:lnTo>
                  <a:lnTo>
                    <a:pt x="21463" y="12457"/>
                  </a:lnTo>
                  <a:lnTo>
                    <a:pt x="21532" y="1190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532" y="9696"/>
                  </a:lnTo>
                  <a:lnTo>
                    <a:pt x="21463" y="9143"/>
                  </a:lnTo>
                  <a:lnTo>
                    <a:pt x="21393" y="8626"/>
                  </a:lnTo>
                  <a:lnTo>
                    <a:pt x="21256" y="8109"/>
                  </a:lnTo>
                  <a:lnTo>
                    <a:pt x="21117" y="7591"/>
                  </a:lnTo>
                  <a:lnTo>
                    <a:pt x="20944" y="7073"/>
                  </a:lnTo>
                  <a:lnTo>
                    <a:pt x="20530" y="6107"/>
                  </a:lnTo>
                  <a:lnTo>
                    <a:pt x="20289" y="5660"/>
                  </a:lnTo>
                  <a:lnTo>
                    <a:pt x="20047" y="5211"/>
                  </a:lnTo>
                  <a:lnTo>
                    <a:pt x="19771" y="4761"/>
                  </a:lnTo>
                  <a:lnTo>
                    <a:pt x="19150" y="3934"/>
                  </a:lnTo>
                  <a:lnTo>
                    <a:pt x="18805" y="3554"/>
                  </a:lnTo>
                  <a:lnTo>
                    <a:pt x="18426" y="3175"/>
                  </a:lnTo>
                  <a:lnTo>
                    <a:pt x="18047" y="2795"/>
                  </a:lnTo>
                  <a:lnTo>
                    <a:pt x="17667" y="2451"/>
                  </a:lnTo>
                  <a:lnTo>
                    <a:pt x="17253" y="2139"/>
                  </a:lnTo>
                  <a:lnTo>
                    <a:pt x="16838" y="1829"/>
                  </a:lnTo>
                  <a:lnTo>
                    <a:pt x="16391" y="1553"/>
                  </a:lnTo>
                  <a:lnTo>
                    <a:pt x="15941" y="1312"/>
                  </a:lnTo>
                  <a:lnTo>
                    <a:pt x="15492" y="1070"/>
                  </a:lnTo>
                  <a:lnTo>
                    <a:pt x="14526" y="656"/>
                  </a:lnTo>
                  <a:lnTo>
                    <a:pt x="14009" y="483"/>
                  </a:lnTo>
                  <a:lnTo>
                    <a:pt x="12975" y="208"/>
                  </a:lnTo>
                  <a:lnTo>
                    <a:pt x="12456" y="139"/>
                  </a:lnTo>
                  <a:lnTo>
                    <a:pt x="11905" y="69"/>
                  </a:lnTo>
                  <a:lnTo>
                    <a:pt x="11353" y="0"/>
                  </a:lnTo>
                  <a:lnTo>
                    <a:pt x="10800" y="0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" name="Google Shape;617;p43"/>
            <p:cNvSpPr/>
            <p:nvPr/>
          </p:nvSpPr>
          <p:spPr>
            <a:xfrm>
              <a:off x="207267" y="142780"/>
              <a:ext cx="36836" cy="39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6" y="0"/>
                  </a:moveTo>
                  <a:lnTo>
                    <a:pt x="12901" y="284"/>
                  </a:lnTo>
                  <a:lnTo>
                    <a:pt x="15008" y="830"/>
                  </a:lnTo>
                  <a:lnTo>
                    <a:pt x="16807" y="1944"/>
                  </a:lnTo>
                  <a:lnTo>
                    <a:pt x="18606" y="3047"/>
                  </a:lnTo>
                  <a:lnTo>
                    <a:pt x="19801" y="4707"/>
                  </a:lnTo>
                  <a:lnTo>
                    <a:pt x="20701" y="6651"/>
                  </a:lnTo>
                  <a:lnTo>
                    <a:pt x="21304" y="8583"/>
                  </a:lnTo>
                  <a:lnTo>
                    <a:pt x="21600" y="10800"/>
                  </a:lnTo>
                  <a:lnTo>
                    <a:pt x="21304" y="13017"/>
                  </a:lnTo>
                  <a:lnTo>
                    <a:pt x="20701" y="14961"/>
                  </a:lnTo>
                  <a:lnTo>
                    <a:pt x="19801" y="16893"/>
                  </a:lnTo>
                  <a:lnTo>
                    <a:pt x="18606" y="18553"/>
                  </a:lnTo>
                  <a:lnTo>
                    <a:pt x="16807" y="19667"/>
                  </a:lnTo>
                  <a:lnTo>
                    <a:pt x="15008" y="20770"/>
                  </a:lnTo>
                  <a:lnTo>
                    <a:pt x="12901" y="21327"/>
                  </a:lnTo>
                  <a:lnTo>
                    <a:pt x="10806" y="21600"/>
                  </a:lnTo>
                  <a:lnTo>
                    <a:pt x="8699" y="21327"/>
                  </a:lnTo>
                  <a:lnTo>
                    <a:pt x="6604" y="20770"/>
                  </a:lnTo>
                  <a:lnTo>
                    <a:pt x="4793" y="19667"/>
                  </a:lnTo>
                  <a:lnTo>
                    <a:pt x="2994" y="18553"/>
                  </a:lnTo>
                  <a:lnTo>
                    <a:pt x="1799" y="16893"/>
                  </a:lnTo>
                  <a:lnTo>
                    <a:pt x="899" y="14961"/>
                  </a:lnTo>
                  <a:lnTo>
                    <a:pt x="296" y="13017"/>
                  </a:lnTo>
                  <a:lnTo>
                    <a:pt x="0" y="10800"/>
                  </a:lnTo>
                  <a:lnTo>
                    <a:pt x="296" y="8583"/>
                  </a:lnTo>
                  <a:lnTo>
                    <a:pt x="899" y="6651"/>
                  </a:lnTo>
                  <a:lnTo>
                    <a:pt x="1799" y="4707"/>
                  </a:lnTo>
                  <a:lnTo>
                    <a:pt x="2994" y="3047"/>
                  </a:lnTo>
                  <a:lnTo>
                    <a:pt x="4793" y="1944"/>
                  </a:lnTo>
                  <a:lnTo>
                    <a:pt x="6604" y="830"/>
                  </a:lnTo>
                  <a:lnTo>
                    <a:pt x="8699" y="284"/>
                  </a:lnTo>
                  <a:lnTo>
                    <a:pt x="10806" y="0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" name="Google Shape;618;p43"/>
            <p:cNvSpPr/>
            <p:nvPr/>
          </p:nvSpPr>
          <p:spPr>
            <a:xfrm>
              <a:off x="76254" y="142780"/>
              <a:ext cx="36836" cy="39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6" y="0"/>
                  </a:moveTo>
                  <a:lnTo>
                    <a:pt x="12901" y="284"/>
                  </a:lnTo>
                  <a:lnTo>
                    <a:pt x="15008" y="830"/>
                  </a:lnTo>
                  <a:lnTo>
                    <a:pt x="16807" y="1944"/>
                  </a:lnTo>
                  <a:lnTo>
                    <a:pt x="18606" y="3047"/>
                  </a:lnTo>
                  <a:lnTo>
                    <a:pt x="19801" y="4707"/>
                  </a:lnTo>
                  <a:lnTo>
                    <a:pt x="20701" y="6651"/>
                  </a:lnTo>
                  <a:lnTo>
                    <a:pt x="21304" y="8583"/>
                  </a:lnTo>
                  <a:lnTo>
                    <a:pt x="21600" y="10800"/>
                  </a:lnTo>
                  <a:lnTo>
                    <a:pt x="21304" y="13017"/>
                  </a:lnTo>
                  <a:lnTo>
                    <a:pt x="20701" y="14961"/>
                  </a:lnTo>
                  <a:lnTo>
                    <a:pt x="19801" y="16893"/>
                  </a:lnTo>
                  <a:lnTo>
                    <a:pt x="18606" y="18553"/>
                  </a:lnTo>
                  <a:lnTo>
                    <a:pt x="16807" y="19667"/>
                  </a:lnTo>
                  <a:lnTo>
                    <a:pt x="15008" y="20770"/>
                  </a:lnTo>
                  <a:lnTo>
                    <a:pt x="12901" y="21327"/>
                  </a:lnTo>
                  <a:lnTo>
                    <a:pt x="10806" y="21600"/>
                  </a:lnTo>
                  <a:lnTo>
                    <a:pt x="8699" y="21327"/>
                  </a:lnTo>
                  <a:lnTo>
                    <a:pt x="6604" y="20770"/>
                  </a:lnTo>
                  <a:lnTo>
                    <a:pt x="4805" y="19667"/>
                  </a:lnTo>
                  <a:lnTo>
                    <a:pt x="2994" y="18553"/>
                  </a:lnTo>
                  <a:lnTo>
                    <a:pt x="1799" y="16893"/>
                  </a:lnTo>
                  <a:lnTo>
                    <a:pt x="899" y="14961"/>
                  </a:lnTo>
                  <a:lnTo>
                    <a:pt x="296" y="13017"/>
                  </a:lnTo>
                  <a:lnTo>
                    <a:pt x="0" y="10800"/>
                  </a:lnTo>
                  <a:lnTo>
                    <a:pt x="296" y="8583"/>
                  </a:lnTo>
                  <a:lnTo>
                    <a:pt x="899" y="6651"/>
                  </a:lnTo>
                  <a:lnTo>
                    <a:pt x="1799" y="4707"/>
                  </a:lnTo>
                  <a:lnTo>
                    <a:pt x="2994" y="3047"/>
                  </a:lnTo>
                  <a:lnTo>
                    <a:pt x="4805" y="1944"/>
                  </a:lnTo>
                  <a:lnTo>
                    <a:pt x="6604" y="830"/>
                  </a:lnTo>
                  <a:lnTo>
                    <a:pt x="8699" y="284"/>
                  </a:lnTo>
                  <a:lnTo>
                    <a:pt x="10806" y="0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5" name="Google Shape;619;p43"/>
            <p:cNvSpPr/>
            <p:nvPr/>
          </p:nvSpPr>
          <p:spPr>
            <a:xfrm>
              <a:off x="76254" y="227733"/>
              <a:ext cx="167849" cy="34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0481" y="4844"/>
                  </a:lnTo>
                  <a:lnTo>
                    <a:pt x="19296" y="9357"/>
                  </a:lnTo>
                  <a:lnTo>
                    <a:pt x="17979" y="12904"/>
                  </a:lnTo>
                  <a:lnTo>
                    <a:pt x="16662" y="16121"/>
                  </a:lnTo>
                  <a:lnTo>
                    <a:pt x="15213" y="18384"/>
                  </a:lnTo>
                  <a:lnTo>
                    <a:pt x="13829" y="20316"/>
                  </a:lnTo>
                  <a:lnTo>
                    <a:pt x="12314" y="21282"/>
                  </a:lnTo>
                  <a:lnTo>
                    <a:pt x="10800" y="21600"/>
                  </a:lnTo>
                  <a:lnTo>
                    <a:pt x="9286" y="21282"/>
                  </a:lnTo>
                  <a:lnTo>
                    <a:pt x="7771" y="20316"/>
                  </a:lnTo>
                  <a:lnTo>
                    <a:pt x="6387" y="18384"/>
                  </a:lnTo>
                  <a:lnTo>
                    <a:pt x="4940" y="16121"/>
                  </a:lnTo>
                  <a:lnTo>
                    <a:pt x="3621" y="12904"/>
                  </a:lnTo>
                  <a:lnTo>
                    <a:pt x="2304" y="9357"/>
                  </a:lnTo>
                  <a:lnTo>
                    <a:pt x="1119" y="4844"/>
                  </a:lnTo>
                  <a:lnTo>
                    <a:pt x="0" y="0"/>
                  </a:lnTo>
                </a:path>
              </a:pathLst>
            </a:custGeom>
            <a:noFill/>
            <a:ln w="121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irc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36;p20"/>
          <p:cNvSpPr txBox="1"/>
          <p:nvPr>
            <p:ph type="title"/>
          </p:nvPr>
        </p:nvSpPr>
        <p:spPr>
          <a:xfrm>
            <a:off x="277099" y="284199"/>
            <a:ext cx="2095039" cy="3042098"/>
          </a:xfrm>
          <a:prstGeom prst="rect">
            <a:avLst/>
          </a:prstGeom>
        </p:spPr>
        <p:txBody>
          <a:bodyPr/>
          <a:lstStyle/>
          <a:p>
            <a:pPr>
              <a:defRPr b="1" sz="4800"/>
            </a:pPr>
            <a:r>
              <a:t>Step:1</a:t>
            </a:r>
          </a:p>
          <a:p>
            <a:pPr/>
            <a:r>
              <a:t>ERR-Diagram</a:t>
            </a:r>
          </a:p>
        </p:txBody>
      </p:sp>
      <p:sp>
        <p:nvSpPr>
          <p:cNvPr id="169" name="Google Shape;137;p20"/>
          <p:cNvSpPr txBox="1"/>
          <p:nvPr>
            <p:ph type="body" sz="quarter" idx="1"/>
          </p:nvPr>
        </p:nvSpPr>
        <p:spPr>
          <a:xfrm>
            <a:off x="277100" y="3465443"/>
            <a:ext cx="2148048" cy="1302408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We drew the ERR diagram on a paper, noting down all the tables required</a:t>
            </a:r>
          </a:p>
        </p:txBody>
      </p:sp>
      <p:sp>
        <p:nvSpPr>
          <p:cNvPr id="170" name="Google Shape;138;p20"/>
          <p:cNvSpPr txBox="1"/>
          <p:nvPr>
            <p:ph type="sldNum" sz="quarter" idx="2"/>
          </p:nvPr>
        </p:nvSpPr>
        <p:spPr>
          <a:xfrm>
            <a:off x="8839302" y="4779026"/>
            <a:ext cx="266182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0613" t="0" r="0" b="0"/>
          <a:stretch>
            <a:fillRect/>
          </a:stretch>
        </p:blipFill>
        <p:spPr>
          <a:xfrm>
            <a:off x="2560320" y="49"/>
            <a:ext cx="6590453" cy="5143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241;p27" descr="Google Shape;241;p27"/>
          <p:cNvPicPr>
            <a:picLocks noChangeAspect="1"/>
          </p:cNvPicPr>
          <p:nvPr/>
        </p:nvPicPr>
        <p:blipFill>
          <a:blip r:embed="rId2">
            <a:alphaModFix amt="29000"/>
            <a:extLst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Google Shape;243;p27"/>
          <p:cNvSpPr txBox="1"/>
          <p:nvPr>
            <p:ph type="sldNum" sz="quarter" idx="2"/>
          </p:nvPr>
        </p:nvSpPr>
        <p:spPr>
          <a:xfrm>
            <a:off x="8839302" y="4779026"/>
            <a:ext cx="266182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Google Shape;242;p27"/>
          <p:cNvSpPr txBox="1"/>
          <p:nvPr>
            <p:ph type="title" idx="4294967295"/>
          </p:nvPr>
        </p:nvSpPr>
        <p:spPr>
          <a:xfrm>
            <a:off x="4546807" y="1138634"/>
            <a:ext cx="4350716" cy="245827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algn="ctr">
              <a:defRPr b="1" sz="3200"/>
            </a:pPr>
            <a:r>
              <a:t>It looks messy, right?</a:t>
            </a:r>
            <a:br/>
            <a:br/>
            <a:r>
              <a:t>Yeah, we better look at the ERR diagram !</a:t>
            </a:r>
          </a:p>
        </p:txBody>
      </p:sp>
      <p:grpSp>
        <p:nvGrpSpPr>
          <p:cNvPr id="179" name="Picture 1"/>
          <p:cNvGrpSpPr/>
          <p:nvPr/>
        </p:nvGrpSpPr>
        <p:grpSpPr>
          <a:xfrm>
            <a:off x="0" y="-2"/>
            <a:ext cx="4322633" cy="5143501"/>
            <a:chOff x="0" y="0"/>
            <a:chExt cx="4322631" cy="5143499"/>
          </a:xfrm>
        </p:grpSpPr>
        <p:sp>
          <p:nvSpPr>
            <p:cNvPr id="176" name="Shape"/>
            <p:cNvSpPr/>
            <p:nvPr/>
          </p:nvSpPr>
          <p:spPr>
            <a:xfrm>
              <a:off x="-1" y="-2"/>
              <a:ext cx="4322634" cy="514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56"/>
                  </a:moveTo>
                  <a:lnTo>
                    <a:pt x="0" y="756"/>
                  </a:lnTo>
                  <a:cubicBezTo>
                    <a:pt x="0" y="339"/>
                    <a:pt x="403" y="0"/>
                    <a:pt x="900" y="0"/>
                  </a:cubicBezTo>
                  <a:lnTo>
                    <a:pt x="20700" y="0"/>
                  </a:lnTo>
                  <a:lnTo>
                    <a:pt x="20700" y="0"/>
                  </a:lnTo>
                  <a:cubicBezTo>
                    <a:pt x="21197" y="0"/>
                    <a:pt x="21600" y="339"/>
                    <a:pt x="21600" y="756"/>
                  </a:cubicBezTo>
                  <a:lnTo>
                    <a:pt x="21600" y="20844"/>
                  </a:lnTo>
                  <a:lnTo>
                    <a:pt x="21600" y="20844"/>
                  </a:lnTo>
                  <a:cubicBezTo>
                    <a:pt x="21600" y="21261"/>
                    <a:pt x="21197" y="21600"/>
                    <a:pt x="20700" y="21600"/>
                  </a:cubicBezTo>
                  <a:lnTo>
                    <a:pt x="900" y="21600"/>
                  </a:lnTo>
                  <a:lnTo>
                    <a:pt x="900" y="21600"/>
                  </a:lnTo>
                  <a:cubicBezTo>
                    <a:pt x="403" y="21600"/>
                    <a:pt x="0" y="21261"/>
                    <a:pt x="0" y="2084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77" name="image8.jpeg" descr="image8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19" t="2" r="1" b="6585"/>
            <a:stretch>
              <a:fillRect/>
            </a:stretch>
          </p:blipFill>
          <p:spPr>
            <a:xfrm>
              <a:off x="0" y="66277"/>
              <a:ext cx="4300141" cy="5077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" y="0"/>
                  </a:moveTo>
                  <a:cubicBezTo>
                    <a:pt x="81" y="132"/>
                    <a:pt x="0" y="300"/>
                    <a:pt x="0" y="485"/>
                  </a:cubicBezTo>
                  <a:lnTo>
                    <a:pt x="0" y="20833"/>
                  </a:lnTo>
                  <a:cubicBezTo>
                    <a:pt x="0" y="21257"/>
                    <a:pt x="405" y="21600"/>
                    <a:pt x="905" y="21600"/>
                  </a:cubicBezTo>
                  <a:lnTo>
                    <a:pt x="20809" y="21600"/>
                  </a:lnTo>
                  <a:cubicBezTo>
                    <a:pt x="21152" y="21600"/>
                    <a:pt x="21447" y="21437"/>
                    <a:pt x="21600" y="21198"/>
                  </a:cubicBezTo>
                  <a:lnTo>
                    <a:pt x="21600" y="122"/>
                  </a:lnTo>
                  <a:cubicBezTo>
                    <a:pt x="21572" y="78"/>
                    <a:pt x="21541" y="38"/>
                    <a:pt x="21504" y="0"/>
                  </a:cubicBezTo>
                  <a:lnTo>
                    <a:pt x="209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3000" stPos="0" endA="0" endPos="40000" dist="0" dir="5400000" fadeDir="5400000" sx="100000" sy="-100000" kx="0" ky="0" algn="bl" rotWithShape="0"/>
            </a:effectLst>
          </p:spPr>
        </p:pic>
        <p:sp>
          <p:nvSpPr>
            <p:cNvPr id="178" name="Shape"/>
            <p:cNvSpPr/>
            <p:nvPr/>
          </p:nvSpPr>
          <p:spPr>
            <a:xfrm>
              <a:off x="0" y="-1"/>
              <a:ext cx="4322633" cy="514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56"/>
                  </a:moveTo>
                  <a:lnTo>
                    <a:pt x="0" y="756"/>
                  </a:lnTo>
                  <a:cubicBezTo>
                    <a:pt x="0" y="339"/>
                    <a:pt x="403" y="0"/>
                    <a:pt x="900" y="0"/>
                  </a:cubicBezTo>
                  <a:lnTo>
                    <a:pt x="20700" y="0"/>
                  </a:lnTo>
                  <a:lnTo>
                    <a:pt x="20700" y="0"/>
                  </a:lnTo>
                  <a:cubicBezTo>
                    <a:pt x="21197" y="0"/>
                    <a:pt x="21600" y="339"/>
                    <a:pt x="21600" y="756"/>
                  </a:cubicBezTo>
                  <a:lnTo>
                    <a:pt x="21600" y="20844"/>
                  </a:lnTo>
                  <a:lnTo>
                    <a:pt x="21600" y="20844"/>
                  </a:lnTo>
                  <a:cubicBezTo>
                    <a:pt x="21600" y="21261"/>
                    <a:pt x="21197" y="21600"/>
                    <a:pt x="20700" y="21600"/>
                  </a:cubicBezTo>
                  <a:lnTo>
                    <a:pt x="900" y="21600"/>
                  </a:lnTo>
                  <a:lnTo>
                    <a:pt x="900" y="21600"/>
                  </a:lnTo>
                  <a:cubicBezTo>
                    <a:pt x="403" y="21600"/>
                    <a:pt x="0" y="21261"/>
                    <a:pt x="0" y="20844"/>
                  </a:cubicBezTo>
                  <a:close/>
                </a:path>
              </a:pathLst>
            </a:custGeom>
            <a:noFill/>
            <a:ln w="76200" cap="sq">
              <a:solidFill>
                <a:srgbClr val="EAEAE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ageCurlDouble"/>
      </p:transition>
    </mc:Choice>
    <mc:Choice xmlns:p14="http://schemas.microsoft.com/office/powerpoint/2010/main" Requires="p14">
      <p:transition spd="slow" advClick="1" p14:dur="1200">
        <p14:prism dir="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75;p23"/>
          <p:cNvSpPr txBox="1"/>
          <p:nvPr>
            <p:ph type="sldNum" sz="quarter" idx="2"/>
          </p:nvPr>
        </p:nvSpPr>
        <p:spPr>
          <a:xfrm>
            <a:off x="8839302" y="4779026"/>
            <a:ext cx="266182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831" y="167715"/>
            <a:ext cx="7871187" cy="4778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241;p27" descr="Google Shape;241;p27"/>
          <p:cNvPicPr>
            <a:picLocks noChangeAspect="1"/>
          </p:cNvPicPr>
          <p:nvPr/>
        </p:nvPicPr>
        <p:blipFill>
          <a:blip r:embed="rId2">
            <a:alphaModFix amt="29000"/>
            <a:extLst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Google Shape;243;p27"/>
          <p:cNvSpPr txBox="1"/>
          <p:nvPr>
            <p:ph type="sldNum" sz="quarter" idx="2"/>
          </p:nvPr>
        </p:nvSpPr>
        <p:spPr>
          <a:xfrm>
            <a:off x="8839302" y="4779026"/>
            <a:ext cx="266182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Google Shape;242;p27"/>
          <p:cNvSpPr txBox="1"/>
          <p:nvPr>
            <p:ph type="title" idx="4294967295"/>
          </p:nvPr>
        </p:nvSpPr>
        <p:spPr>
          <a:xfrm>
            <a:off x="0" y="-1"/>
            <a:ext cx="9144000" cy="5143453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b="1" sz="3600"/>
            </a:lvl1pPr>
          </a:lstStyle>
          <a:p>
            <a:pPr/>
            <a:r>
              <a:t>Let us begin exploring the TABLES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r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464;p39"/>
          <p:cNvSpPr txBox="1"/>
          <p:nvPr>
            <p:ph type="sldNum" sz="quarter" idx="2"/>
          </p:nvPr>
        </p:nvSpPr>
        <p:spPr>
          <a:xfrm>
            <a:off x="8839302" y="4779026"/>
            <a:ext cx="266182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1" name="Picture 21"/>
          <p:cNvGrpSpPr/>
          <p:nvPr/>
        </p:nvGrpSpPr>
        <p:grpSpPr>
          <a:xfrm>
            <a:off x="431708" y="685798"/>
            <a:ext cx="8280583" cy="3422376"/>
            <a:chOff x="0" y="0"/>
            <a:chExt cx="8280582" cy="3422374"/>
          </a:xfrm>
        </p:grpSpPr>
        <p:sp>
          <p:nvSpPr>
            <p:cNvPr id="189" name="Shape"/>
            <p:cNvSpPr/>
            <p:nvPr/>
          </p:nvSpPr>
          <p:spPr>
            <a:xfrm>
              <a:off x="-1" y="-1"/>
              <a:ext cx="8280585" cy="3422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343" y="0"/>
                    <a:pt x="767" y="0"/>
                  </a:cubicBezTo>
                  <a:lnTo>
                    <a:pt x="20833" y="0"/>
                  </a:lnTo>
                  <a:lnTo>
                    <a:pt x="20833" y="0"/>
                  </a:lnTo>
                  <a:cubicBezTo>
                    <a:pt x="21257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257" y="21600"/>
                    <a:pt x="20833" y="21600"/>
                  </a:cubicBezTo>
                  <a:lnTo>
                    <a:pt x="767" y="21600"/>
                  </a:lnTo>
                  <a:lnTo>
                    <a:pt x="767" y="21600"/>
                  </a:lnTo>
                  <a:cubicBezTo>
                    <a:pt x="343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90" name="image10.pdf" descr="image10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2" b="3"/>
            <a:stretch>
              <a:fillRect/>
            </a:stretch>
          </p:blipFill>
          <p:spPr>
            <a:xfrm>
              <a:off x="0" y="0"/>
              <a:ext cx="8280400" cy="342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67" y="0"/>
                  </a:moveTo>
                  <a:cubicBezTo>
                    <a:pt x="343" y="0"/>
                    <a:pt x="0" y="831"/>
                    <a:pt x="0" y="1856"/>
                  </a:cubicBezTo>
                  <a:lnTo>
                    <a:pt x="0" y="19744"/>
                  </a:lnTo>
                  <a:cubicBezTo>
                    <a:pt x="0" y="20769"/>
                    <a:pt x="343" y="21600"/>
                    <a:pt x="767" y="21600"/>
                  </a:cubicBezTo>
                  <a:lnTo>
                    <a:pt x="20833" y="21600"/>
                  </a:lnTo>
                  <a:cubicBezTo>
                    <a:pt x="21257" y="21600"/>
                    <a:pt x="21600" y="20769"/>
                    <a:pt x="21600" y="19744"/>
                  </a:cubicBezTo>
                  <a:lnTo>
                    <a:pt x="21600" y="1856"/>
                  </a:lnTo>
                  <a:cubicBezTo>
                    <a:pt x="21600" y="831"/>
                    <a:pt x="21257" y="0"/>
                    <a:pt x="20833" y="0"/>
                  </a:cubicBezTo>
                  <a:lnTo>
                    <a:pt x="76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lysses template">
  <a:themeElements>
    <a:clrScheme name="Ulysses template">
      <a:dk1>
        <a:srgbClr val="000000"/>
      </a:dk1>
      <a:lt1>
        <a:srgbClr val="F67031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Ulysses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Ulysses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lysses template">
  <a:themeElements>
    <a:clrScheme name="Ulysse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Ulysses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Ulysses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